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83" r:id="rId5"/>
    <p:sldId id="298" r:id="rId6"/>
    <p:sldId id="285" r:id="rId7"/>
    <p:sldId id="301" r:id="rId8"/>
    <p:sldId id="292" r:id="rId9"/>
    <p:sldId id="297" r:id="rId10"/>
    <p:sldId id="295" r:id="rId11"/>
    <p:sldId id="287" r:id="rId12"/>
    <p:sldId id="286" r:id="rId13"/>
    <p:sldId id="289" r:id="rId14"/>
    <p:sldId id="291" r:id="rId15"/>
    <p:sldId id="28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79" autoAdjust="0"/>
  </p:normalViewPr>
  <p:slideViewPr>
    <p:cSldViewPr snapToGrid="0" showGuides="1">
      <p:cViewPr varScale="1">
        <p:scale>
          <a:sx n="104" d="100"/>
          <a:sy n="104" d="100"/>
        </p:scale>
        <p:origin x="268" y="84"/>
      </p:cViewPr>
      <p:guideLst>
        <p:guide orient="horz" pos="218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kechukwu Ogbonna" userId="8c56cd62ad81fca2" providerId="LiveId" clId="{7C5CF765-BE1F-4EA0-997A-818BE6EA7E68}"/>
    <pc:docChg chg="modSld">
      <pc:chgData name="Nkechukwu Ogbonna" userId="8c56cd62ad81fca2" providerId="LiveId" clId="{7C5CF765-BE1F-4EA0-997A-818BE6EA7E68}" dt="2026-01-06T02:16:05.153" v="1" actId="14100"/>
      <pc:docMkLst>
        <pc:docMk/>
      </pc:docMkLst>
      <pc:sldChg chg="modSp mod">
        <pc:chgData name="Nkechukwu Ogbonna" userId="8c56cd62ad81fca2" providerId="LiveId" clId="{7C5CF765-BE1F-4EA0-997A-818BE6EA7E68}" dt="2026-01-06T02:16:05.153" v="1" actId="14100"/>
        <pc:sldMkLst>
          <pc:docMk/>
          <pc:sldMk cId="836935325" sldId="295"/>
        </pc:sldMkLst>
        <pc:picChg chg="mod">
          <ac:chgData name="Nkechukwu Ogbonna" userId="8c56cd62ad81fca2" providerId="LiveId" clId="{7C5CF765-BE1F-4EA0-997A-818BE6EA7E68}" dt="2026-01-06T02:16:05.153" v="1" actId="14100"/>
          <ac:picMkLst>
            <pc:docMk/>
            <pc:sldMk cId="836935325" sldId="295"/>
            <ac:picMk id="25" creationId="{5FEBCA18-A206-66A2-0367-43D441E74A97}"/>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Fig.</a:t>
            </a:r>
            <a:r>
              <a:rPr lang="en-US" baseline="0" dirty="0"/>
              <a:t> 1: Relationship between Length, Thickness and Natural Frequency</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THICKNESS</c:v>
                </c:pt>
              </c:strCache>
            </c:strRef>
          </c:tx>
          <c:spPr>
            <a:solidFill>
              <a:schemeClr val="tx2"/>
            </a:solidFill>
            <a:ln>
              <a:noFill/>
            </a:ln>
            <a:effectLst/>
          </c:spPr>
          <c:invertIfNegative val="0"/>
          <c:dLbls>
            <c:dLbl>
              <c:idx val="3"/>
              <c:tx>
                <c:rich>
                  <a:bodyPr/>
                  <a:lstStyle/>
                  <a:p>
                    <a:fld id="{9717FF55-2BFB-4670-9B3B-5A56AD6A356E}" type="VALUE">
                      <a:rPr lang="en-US" smtClean="0"/>
                      <a:pPr/>
                      <a:t>[VALUE]</a:t>
                    </a:fld>
                    <a:endParaRPr lang="en-NG"/>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9DCF-426C-B5BD-1B5FFF2FBF33}"/>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Avenir Next LT Pro" panose="020B0504020202020204"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1200</c:v>
                </c:pt>
                <c:pt idx="1">
                  <c:v>1000</c:v>
                </c:pt>
                <c:pt idx="2">
                  <c:v>800</c:v>
                </c:pt>
                <c:pt idx="3">
                  <c:v>1200</c:v>
                </c:pt>
                <c:pt idx="4">
                  <c:v>1000</c:v>
                </c:pt>
                <c:pt idx="5">
                  <c:v>800</c:v>
                </c:pt>
              </c:numCache>
            </c:numRef>
          </c:cat>
          <c:val>
            <c:numRef>
              <c:f>Sheet1!$B$2:$B$7</c:f>
              <c:numCache>
                <c:formatCode>General</c:formatCode>
                <c:ptCount val="6"/>
                <c:pt idx="0">
                  <c:v>3.7</c:v>
                </c:pt>
                <c:pt idx="1">
                  <c:v>3.7</c:v>
                </c:pt>
                <c:pt idx="2">
                  <c:v>3.7</c:v>
                </c:pt>
                <c:pt idx="3">
                  <c:v>7.8</c:v>
                </c:pt>
                <c:pt idx="4">
                  <c:v>7.8</c:v>
                </c:pt>
                <c:pt idx="5">
                  <c:v>7.8</c:v>
                </c:pt>
              </c:numCache>
            </c:numRef>
          </c:val>
          <c:extLst>
            <c:ext xmlns:c16="http://schemas.microsoft.com/office/drawing/2014/chart" uri="{C3380CC4-5D6E-409C-BE32-E72D297353CC}">
              <c16:uniqueId val="{00000000-1E2D-4DCD-9735-48381AA5EF89}"/>
            </c:ext>
          </c:extLst>
        </c:ser>
        <c:ser>
          <c:idx val="1"/>
          <c:order val="1"/>
          <c:tx>
            <c:strRef>
              <c:f>Sheet1!$C$1</c:f>
              <c:strCache>
                <c:ptCount val="1"/>
                <c:pt idx="0">
                  <c:v>NAT FQ</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Avenir Next LT Pro" panose="020B0504020202020204" pitchFamily="34" charset="77"/>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Sheet1!$A$2:$A$7</c:f>
              <c:numCache>
                <c:formatCode>General</c:formatCode>
                <c:ptCount val="6"/>
                <c:pt idx="0">
                  <c:v>1200</c:v>
                </c:pt>
                <c:pt idx="1">
                  <c:v>1000</c:v>
                </c:pt>
                <c:pt idx="2">
                  <c:v>800</c:v>
                </c:pt>
                <c:pt idx="3">
                  <c:v>1200</c:v>
                </c:pt>
                <c:pt idx="4">
                  <c:v>1000</c:v>
                </c:pt>
                <c:pt idx="5">
                  <c:v>800</c:v>
                </c:pt>
              </c:numCache>
            </c:numRef>
          </c:cat>
          <c:val>
            <c:numRef>
              <c:f>Sheet1!$C$2:$C$7</c:f>
              <c:numCache>
                <c:formatCode>General</c:formatCode>
                <c:ptCount val="6"/>
                <c:pt idx="0">
                  <c:v>50.3</c:v>
                </c:pt>
                <c:pt idx="1">
                  <c:v>74.900000000000006</c:v>
                </c:pt>
                <c:pt idx="2">
                  <c:v>119.2</c:v>
                </c:pt>
                <c:pt idx="3">
                  <c:v>110.1</c:v>
                </c:pt>
                <c:pt idx="4">
                  <c:v>161.1</c:v>
                </c:pt>
                <c:pt idx="5">
                  <c:v>249.8</c:v>
                </c:pt>
              </c:numCache>
            </c:numRef>
          </c:val>
          <c:extLst>
            <c:ext xmlns:c16="http://schemas.microsoft.com/office/drawing/2014/chart" uri="{C3380CC4-5D6E-409C-BE32-E72D297353CC}">
              <c16:uniqueId val="{00000001-1E2D-4DCD-9735-48381AA5EF89}"/>
            </c:ext>
          </c:extLst>
        </c:ser>
        <c:dLbls>
          <c:showLegendKey val="0"/>
          <c:showVal val="0"/>
          <c:showCatName val="0"/>
          <c:showSerName val="0"/>
          <c:showPercent val="0"/>
          <c:showBubbleSize val="0"/>
        </c:dLbls>
        <c:gapWidth val="500"/>
        <c:overlap val="-46"/>
        <c:axId val="1111705064"/>
        <c:axId val="1111706704"/>
      </c:barChart>
      <c:catAx>
        <c:axId val="1111705064"/>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venir Next LT Pro" panose="020B0504020202020204" pitchFamily="34" charset="77"/>
                <a:ea typeface="+mn-ea"/>
                <a:cs typeface="+mn-cs"/>
              </a:defRPr>
            </a:pPr>
            <a:endParaRPr lang="en-US"/>
          </a:p>
        </c:txPr>
        <c:crossAx val="1111706704"/>
        <c:crosses val="autoZero"/>
        <c:auto val="1"/>
        <c:lblAlgn val="ctr"/>
        <c:lblOffset val="100"/>
        <c:noMultiLvlLbl val="0"/>
      </c:catAx>
      <c:valAx>
        <c:axId val="1111706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venir Next LT Pro" panose="020B0504020202020204" pitchFamily="34" charset="77"/>
                <a:ea typeface="+mn-ea"/>
                <a:cs typeface="+mn-cs"/>
              </a:defRPr>
            </a:pPr>
            <a:endParaRPr lang="en-US"/>
          </a:p>
        </c:txPr>
        <c:crossAx val="1111705064"/>
        <c:crosses val="autoZero"/>
        <c:crossBetween val="between"/>
      </c:valAx>
      <c:spPr>
        <a:noFill/>
        <a:ln>
          <a:noFill/>
        </a:ln>
        <a:effectLst/>
      </c:spPr>
    </c:plotArea>
    <c:legend>
      <c:legendPos val="b"/>
      <c:layout>
        <c:manualLayout>
          <c:xMode val="edge"/>
          <c:yMode val="edge"/>
          <c:x val="0.36981881765581043"/>
          <c:y val="0.93913161845503135"/>
          <c:w val="0.26036226745468738"/>
          <c:h val="6.086840415522765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Felix Titling" pitchFamily="82" charset="77"/>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26648-F114-4402-B049-AA57EA7F2020}"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815FE-BC4D-474E-9AA3-6983BC3D8777}" type="slidenum">
              <a:rPr lang="en-US" smtClean="0"/>
              <a:t>‹#›</a:t>
            </a:fld>
            <a:endParaRPr lang="en-US"/>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anchor="ctr">
            <a:noAutofit/>
          </a:bodyP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anchor="b">
            <a:noAutofit/>
          </a:bodyPr>
          <a:lstStyle>
            <a:lvl1pPr algn="l">
              <a:defRPr sz="66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a:noAutofit/>
          </a:bodyPr>
          <a:lstStyle>
            <a:lvl1pPr marL="0" indent="0" algn="ctr">
              <a:buNone/>
              <a:defRPr sz="2000">
                <a:solidFill>
                  <a:schemeClr val="accent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8" name="Straight Connector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a:lstStyle>
            <a:lvl1pP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5120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5120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2916936"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2916936"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5358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5358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01D32DAF-E8E7-6294-0961-BC9CCFB6F413}"/>
              </a:ext>
            </a:extLst>
          </p:cNvPr>
          <p:cNvSpPr>
            <a:spLocks noGrp="1"/>
          </p:cNvSpPr>
          <p:nvPr>
            <p:ph type="body" idx="16"/>
          </p:nvPr>
        </p:nvSpPr>
        <p:spPr>
          <a:xfrm>
            <a:off x="764438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8" name="Text Placeholder 2">
            <a:extLst>
              <a:ext uri="{FF2B5EF4-FFF2-40B4-BE49-F238E27FC236}">
                <a16:creationId xmlns:a16="http://schemas.microsoft.com/office/drawing/2014/main" id="{C9875650-BD0D-32C5-3819-F8C14365B414}"/>
              </a:ext>
            </a:extLst>
          </p:cNvPr>
          <p:cNvSpPr>
            <a:spLocks noGrp="1"/>
          </p:cNvSpPr>
          <p:nvPr>
            <p:ph type="body" idx="21"/>
          </p:nvPr>
        </p:nvSpPr>
        <p:spPr>
          <a:xfrm>
            <a:off x="764438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10113264" y="2743200"/>
            <a:ext cx="1389888" cy="466344"/>
          </a:xfrm>
        </p:spPr>
        <p:txBody>
          <a:bodyPr anchor="ctr"/>
          <a:lstStyle>
            <a:lvl1pPr marL="0" indent="0">
              <a:lnSpc>
                <a:spcPct val="100000"/>
              </a:lnSpc>
              <a:spcBef>
                <a:spcPts val="0"/>
              </a:spcBef>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10113264" y="3218688"/>
            <a:ext cx="1801368" cy="1481328"/>
          </a:xfrm>
        </p:spPr>
        <p:txBody>
          <a:bodyPr anchor="t"/>
          <a:lstStyle>
            <a:lvl1pPr marL="0" indent="0">
              <a:lnSpc>
                <a:spcPct val="100000"/>
              </a:lnSpc>
              <a:spcBef>
                <a:spcPts val="0"/>
              </a:spcBef>
              <a:buNone/>
              <a:defRPr sz="18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DEEA677E-8DEA-5E75-BA4B-23D1BA7F8E99}"/>
              </a:ext>
            </a:extLst>
          </p:cNvPr>
          <p:cNvCxnSpPr>
            <a:cxnSpLocks/>
          </p:cNvCxnSpPr>
          <p:nvPr userDrawn="1"/>
        </p:nvCxnSpPr>
        <p:spPr>
          <a:xfrm>
            <a:off x="3866404" y="52254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2A089CB3-1FD6-52E9-890B-0C5EC799D8A1}"/>
              </a:ext>
            </a:extLst>
          </p:cNvPr>
          <p:cNvSpPr>
            <a:spLocks noGrp="1"/>
          </p:cNvSpPr>
          <p:nvPr>
            <p:ph type="body" sz="quarter" idx="13"/>
          </p:nvPr>
        </p:nvSpPr>
        <p:spPr>
          <a:xfrm>
            <a:off x="8836655" y="5143104"/>
            <a:ext cx="3355345" cy="1252728"/>
          </a:xfrm>
        </p:spPr>
        <p:txBody>
          <a:bodyPr anchor="ctr"/>
          <a:lstStyle>
            <a:lvl1pPr marL="0" indent="0">
              <a:buNone/>
              <a:defRPr sz="4000">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1961278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a:lstStyle>
            <a:lvl1pPr>
              <a:lnSpc>
                <a:spcPct val="100000"/>
              </a:lnSpc>
              <a:defRPr>
                <a:solidFill>
                  <a:schemeClr val="accent1"/>
                </a:solidFill>
              </a:defRPr>
            </a:lvl1pPr>
          </a:lstStyle>
          <a:p>
            <a:r>
              <a:rPr lang="en-US"/>
              <a:t>Click to edit Master title style</a:t>
            </a:r>
            <a:endParaRPr lang="en-US" dirty="0"/>
          </a:p>
        </p:txBody>
      </p:sp>
      <p:sp>
        <p:nvSpPr>
          <p:cNvPr id="22" name="Picture Placeholder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anchor="ctr"/>
          <a:lstStyle>
            <a:lvl1pPr marL="0" indent="0" algn="ctr">
              <a:buFontTx/>
              <a:buNone/>
              <a:defRPr>
                <a:solidFill>
                  <a:schemeClr val="accent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39399D7D-8B9F-47AD-ACF1-0FAA45069006}"/>
              </a:ext>
            </a:extLst>
          </p:cNvPr>
          <p:cNvSpPr>
            <a:spLocks noGrp="1"/>
          </p:cNvSpPr>
          <p:nvPr>
            <p:ph type="body" idx="1"/>
          </p:nvPr>
        </p:nvSpPr>
        <p:spPr>
          <a:xfrm>
            <a:off x="6565392" y="740664"/>
            <a:ext cx="5157787"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2E9DC0-11F7-BF92-00BF-7C7E94670C1C}"/>
              </a:ext>
            </a:extLst>
          </p:cNvPr>
          <p:cNvSpPr>
            <a:spLocks noGrp="1"/>
          </p:cNvSpPr>
          <p:nvPr>
            <p:ph sz="half" idx="2"/>
          </p:nvPr>
        </p:nvSpPr>
        <p:spPr>
          <a:xfrm>
            <a:off x="6565392" y="1417320"/>
            <a:ext cx="5157787" cy="2029968"/>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A110F4B-383C-979A-7C67-60731A902CCF}"/>
              </a:ext>
            </a:extLst>
          </p:cNvPr>
          <p:cNvSpPr>
            <a:spLocks noGrp="1"/>
          </p:cNvSpPr>
          <p:nvPr>
            <p:ph type="body" sz="quarter" idx="3"/>
          </p:nvPr>
        </p:nvSpPr>
        <p:spPr>
          <a:xfrm>
            <a:off x="6565392" y="3941064"/>
            <a:ext cx="5183188" cy="466344"/>
          </a:xfrm>
        </p:spPr>
        <p:txBody>
          <a:bodyPr anchor="ctr"/>
          <a:lstStyle>
            <a:lvl1pPr marL="0" indent="0">
              <a:buNone/>
              <a:defRPr sz="2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58E51B-C92F-F9B7-5D67-2EE0685CCF12}"/>
              </a:ext>
            </a:extLst>
          </p:cNvPr>
          <p:cNvSpPr>
            <a:spLocks noGrp="1"/>
          </p:cNvSpPr>
          <p:nvPr>
            <p:ph sz="quarter" idx="4"/>
          </p:nvPr>
        </p:nvSpPr>
        <p:spPr>
          <a:xfrm>
            <a:off x="6565392" y="4485555"/>
            <a:ext cx="5183188" cy="1197864"/>
          </a:xfrm>
        </p:spPr>
        <p:txBody>
          <a:bodyPr/>
          <a:lstStyle>
            <a:lvl1pPr>
              <a:lnSpc>
                <a:spcPct val="100000"/>
              </a:lnSpc>
              <a:spcBef>
                <a:spcPts val="1800"/>
              </a:spcBef>
              <a:defRPr sz="1800">
                <a:solidFill>
                  <a:schemeClr val="accent1"/>
                </a:solidFill>
              </a:defRPr>
            </a:lvl1pPr>
            <a:lvl2pPr>
              <a:lnSpc>
                <a:spcPct val="100000"/>
              </a:lnSpc>
              <a:spcBef>
                <a:spcPts val="600"/>
              </a:spcBef>
              <a:defRPr sz="1600">
                <a:solidFill>
                  <a:schemeClr val="accent1"/>
                </a:solidFill>
              </a:defRPr>
            </a:lvl2pPr>
            <a:lvl3pPr>
              <a:lnSpc>
                <a:spcPct val="100000"/>
              </a:lnSpc>
              <a:spcBef>
                <a:spcPts val="600"/>
              </a:spcBef>
              <a:defRPr sz="1400">
                <a:solidFill>
                  <a:schemeClr val="accent1"/>
                </a:solidFill>
              </a:defRPr>
            </a:lvl3pPr>
            <a:lvl4pPr>
              <a:lnSpc>
                <a:spcPct val="100000"/>
              </a:lnSpc>
              <a:spcBef>
                <a:spcPts val="600"/>
              </a:spcBef>
              <a:defRPr sz="1200">
                <a:solidFill>
                  <a:schemeClr val="accent1"/>
                </a:solidFill>
              </a:defRPr>
            </a:lvl4pPr>
            <a:lvl5pPr>
              <a:lnSpc>
                <a:spcPct val="100000"/>
              </a:lnSpc>
              <a:spcBef>
                <a:spcPts val="60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8" name="Footer Placeholder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7" name="Date Placeholder 6">
            <a:extLst>
              <a:ext uri="{FF2B5EF4-FFF2-40B4-BE49-F238E27FC236}">
                <a16:creationId xmlns:a16="http://schemas.microsoft.com/office/drawing/2014/main" id="{7427C822-3603-1035-6BD5-07AEADACE876}"/>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1" name="Straight Connector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9" name="Rectangle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21" name="Text Placeholder 2">
            <a:extLst>
              <a:ext uri="{FF2B5EF4-FFF2-40B4-BE49-F238E27FC236}">
                <a16:creationId xmlns:a16="http://schemas.microsoft.com/office/drawing/2014/main" id="{77B3A0F7-4877-4804-831D-E094CB4C49B3}"/>
              </a:ext>
            </a:extLst>
          </p:cNvPr>
          <p:cNvSpPr>
            <a:spLocks noGrp="1"/>
          </p:cNvSpPr>
          <p:nvPr>
            <p:ph type="body" idx="13"/>
          </p:nvPr>
        </p:nvSpPr>
        <p:spPr>
          <a:xfrm>
            <a:off x="667512" y="1673352"/>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114800" y="1307592"/>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4">
            <a:extLst>
              <a:ext uri="{FF2B5EF4-FFF2-40B4-BE49-F238E27FC236}">
                <a16:creationId xmlns:a16="http://schemas.microsoft.com/office/drawing/2014/main" id="{5160F9ED-11F2-C22D-919C-AD28524B1305}"/>
              </a:ext>
            </a:extLst>
          </p:cNvPr>
          <p:cNvSpPr>
            <a:spLocks noGrp="1"/>
          </p:cNvSpPr>
          <p:nvPr>
            <p:ph type="body" sz="quarter" idx="14"/>
          </p:nvPr>
        </p:nvSpPr>
        <p:spPr>
          <a:xfrm>
            <a:off x="667512" y="3452264"/>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2">
            <a:extLst>
              <a:ext uri="{FF2B5EF4-FFF2-40B4-BE49-F238E27FC236}">
                <a16:creationId xmlns:a16="http://schemas.microsoft.com/office/drawing/2014/main" id="{8C5B491A-910D-96D7-7910-D672B6313334}"/>
              </a:ext>
            </a:extLst>
          </p:cNvPr>
          <p:cNvSpPr>
            <a:spLocks noGrp="1"/>
          </p:cNvSpPr>
          <p:nvPr>
            <p:ph idx="15"/>
          </p:nvPr>
        </p:nvSpPr>
        <p:spPr>
          <a:xfrm>
            <a:off x="4123102" y="3086504"/>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C7845D54-C197-EEDA-099F-45ED6EC803CE}"/>
              </a:ext>
            </a:extLst>
          </p:cNvPr>
          <p:cNvSpPr>
            <a:spLocks noGrp="1"/>
          </p:cNvSpPr>
          <p:nvPr>
            <p:ph type="body" sz="quarter" idx="3"/>
          </p:nvPr>
        </p:nvSpPr>
        <p:spPr>
          <a:xfrm>
            <a:off x="667512" y="5288457"/>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Content Placeholder 2">
            <a:extLst>
              <a:ext uri="{FF2B5EF4-FFF2-40B4-BE49-F238E27FC236}">
                <a16:creationId xmlns:a16="http://schemas.microsoft.com/office/drawing/2014/main" id="{B00C50B6-D96C-CEAF-4897-329D7DBC41E1}"/>
              </a:ext>
            </a:extLst>
          </p:cNvPr>
          <p:cNvSpPr>
            <a:spLocks noGrp="1"/>
          </p:cNvSpPr>
          <p:nvPr>
            <p:ph idx="16"/>
          </p:nvPr>
        </p:nvSpPr>
        <p:spPr>
          <a:xfrm>
            <a:off x="4114800" y="4922697"/>
            <a:ext cx="7598664" cy="1197864"/>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20000"/>
                  <a:lumOff val="80000"/>
                </a:schemeClr>
              </a:solidFill>
            </a:endParaRPr>
          </a:p>
        </p:txBody>
      </p:sp>
      <p:sp>
        <p:nvSpPr>
          <p:cNvPr id="11" name="Rectangle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itle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a:lstStyle>
            <a:lvl1pPr algn="ctr">
              <a:defRPr/>
            </a:lvl1pPr>
          </a:lstStyle>
          <a:p>
            <a:r>
              <a:rPr lang="en-US"/>
              <a:t>Click to edit Master title style</a:t>
            </a:r>
            <a:endParaRPr lang="en-US" dirty="0"/>
          </a:p>
        </p:txBody>
      </p:sp>
      <p:sp>
        <p:nvSpPr>
          <p:cNvPr id="34" name="Text Placeholder 2">
            <a:extLst>
              <a:ext uri="{FF2B5EF4-FFF2-40B4-BE49-F238E27FC236}">
                <a16:creationId xmlns:a16="http://schemas.microsoft.com/office/drawing/2014/main" id="{C766325D-8175-9B95-4BB6-87E3195AAD33}"/>
              </a:ext>
            </a:extLst>
          </p:cNvPr>
          <p:cNvSpPr>
            <a:spLocks noGrp="1"/>
          </p:cNvSpPr>
          <p:nvPr>
            <p:ph type="body" idx="13"/>
          </p:nvPr>
        </p:nvSpPr>
        <p:spPr>
          <a:xfrm>
            <a:off x="667512" y="2155720"/>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2">
            <a:extLst>
              <a:ext uri="{FF2B5EF4-FFF2-40B4-BE49-F238E27FC236}">
                <a16:creationId xmlns:a16="http://schemas.microsoft.com/office/drawing/2014/main" id="{5F9AFE21-B015-59CC-B869-6CA584CD8768}"/>
              </a:ext>
            </a:extLst>
          </p:cNvPr>
          <p:cNvSpPr>
            <a:spLocks noGrp="1"/>
          </p:cNvSpPr>
          <p:nvPr>
            <p:ph idx="1"/>
          </p:nvPr>
        </p:nvSpPr>
        <p:spPr>
          <a:xfrm>
            <a:off x="4114800" y="1283336"/>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4">
            <a:extLst>
              <a:ext uri="{FF2B5EF4-FFF2-40B4-BE49-F238E27FC236}">
                <a16:creationId xmlns:a16="http://schemas.microsoft.com/office/drawing/2014/main" id="{81CCD754-FDAD-02A0-CC23-AE197F4DA1BE}"/>
              </a:ext>
            </a:extLst>
          </p:cNvPr>
          <p:cNvSpPr>
            <a:spLocks noGrp="1"/>
          </p:cNvSpPr>
          <p:nvPr>
            <p:ph type="body" sz="quarter" idx="3"/>
          </p:nvPr>
        </p:nvSpPr>
        <p:spPr>
          <a:xfrm>
            <a:off x="667512" y="4856116"/>
            <a:ext cx="2907792" cy="466344"/>
          </a:xfrm>
        </p:spPr>
        <p:txBody>
          <a:bodyPr anchor="ctr"/>
          <a:lstStyle>
            <a:lvl1pPr marL="0" indent="0">
              <a:lnSpc>
                <a:spcPct val="100000"/>
              </a:lnSpc>
              <a:spcBef>
                <a:spcPts val="0"/>
              </a:spcBef>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Content Placeholder 2">
            <a:extLst>
              <a:ext uri="{FF2B5EF4-FFF2-40B4-BE49-F238E27FC236}">
                <a16:creationId xmlns:a16="http://schemas.microsoft.com/office/drawing/2014/main" id="{8DA3CBCD-145A-E531-00B6-F66E3BB91D36}"/>
              </a:ext>
            </a:extLst>
          </p:cNvPr>
          <p:cNvSpPr>
            <a:spLocks noGrp="1"/>
          </p:cNvSpPr>
          <p:nvPr>
            <p:ph idx="16"/>
          </p:nvPr>
        </p:nvSpPr>
        <p:spPr>
          <a:xfrm>
            <a:off x="4114800" y="3983732"/>
            <a:ext cx="7598664" cy="2211112"/>
          </a:xfrm>
        </p:spPr>
        <p:txBody>
          <a:bodyPr anchor="ctr"/>
          <a:lstStyle>
            <a:lvl1pPr marL="283464">
              <a:lnSpc>
                <a:spcPct val="100000"/>
              </a:lnSpc>
              <a:spcBef>
                <a:spcPts val="0"/>
              </a:spcBef>
              <a:defRPr sz="1800"/>
            </a:lvl1pPr>
            <a:lvl2pPr>
              <a:lnSpc>
                <a:spcPct val="100000"/>
              </a:lnSpc>
              <a:spcBef>
                <a:spcPts val="0"/>
              </a:spcBef>
              <a:defRPr sz="1600"/>
            </a:lvl2pPr>
            <a:lvl3pPr>
              <a:lnSpc>
                <a:spcPct val="100000"/>
              </a:lnSpc>
              <a:spcBef>
                <a:spcPts val="0"/>
              </a:spcBef>
              <a:defRPr sz="1400"/>
            </a:lvl3pPr>
            <a:lvl4pPr>
              <a:lnSpc>
                <a:spcPct val="100000"/>
              </a:lnSpc>
              <a:spcBef>
                <a:spcPts val="0"/>
              </a:spcBef>
              <a:defRPr sz="1200"/>
            </a:lvl4pPr>
            <a:lvl5pPr>
              <a:lnSpc>
                <a:spcPct val="100000"/>
              </a:lnSpc>
              <a:spcBef>
                <a:spcPts val="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Slide Number Placeholder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6" name="Footer Placeholder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25" name="Date Placeholder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a:lstStyle/>
          <a:p>
            <a:r>
              <a:rPr lang="en-US"/>
              <a:t>20XX</a:t>
            </a:r>
            <a:endParaRPr lang="en-US" dirty="0"/>
          </a:p>
        </p:txBody>
      </p:sp>
      <p:cxnSp>
        <p:nvCxnSpPr>
          <p:cNvPr id="28" name="Straight Connector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a:lstStyle>
            <a:lvl1pPr algn="ctr">
              <a:defRPr sz="7200">
                <a:solidFill>
                  <a:schemeClr val="accent1"/>
                </a:solidFill>
              </a:defRPr>
            </a:lvl1pPr>
          </a:lstStyle>
          <a:p>
            <a:r>
              <a:rPr lang="en-US"/>
              <a:t>Click to edit Master title style</a:t>
            </a:r>
            <a:endParaRPr lang="en-US" dirty="0"/>
          </a:p>
        </p:txBody>
      </p:sp>
      <p:sp>
        <p:nvSpPr>
          <p:cNvPr id="23" name="Content Placeholder 2">
            <a:extLst>
              <a:ext uri="{FF2B5EF4-FFF2-40B4-BE49-F238E27FC236}">
                <a16:creationId xmlns:a16="http://schemas.microsoft.com/office/drawing/2014/main" id="{FD728F67-F092-A253-7F58-A329D8F43858}"/>
              </a:ext>
            </a:extLst>
          </p:cNvPr>
          <p:cNvSpPr>
            <a:spLocks noGrp="1"/>
          </p:cNvSpPr>
          <p:nvPr>
            <p:ph idx="1"/>
          </p:nvPr>
        </p:nvSpPr>
        <p:spPr>
          <a:xfrm>
            <a:off x="2011680" y="2130552"/>
            <a:ext cx="8165592" cy="175564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16" name="Straight Connector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Connector 19">
            <a:extLst>
              <a:ext uri="{FF2B5EF4-FFF2-40B4-BE49-F238E27FC236}">
                <a16:creationId xmlns:a16="http://schemas.microsoft.com/office/drawing/2014/main" id="{50105206-25D5-CAFF-D01A-6C366A0DDD06}"/>
              </a:ext>
            </a:extLst>
          </p:cNvPr>
          <p:cNvCxnSpPr>
            <a:cxnSpLocks/>
          </p:cNvCxnSpPr>
          <p:nvPr userDrawn="1"/>
        </p:nvCxnSpPr>
        <p:spPr>
          <a:xfrm>
            <a:off x="0" y="5208047"/>
            <a:ext cx="583775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568D0A6-8634-2DEB-AE13-929FDDFD954E}"/>
              </a:ext>
            </a:extLst>
          </p:cNvPr>
          <p:cNvCxnSpPr>
            <a:cxnSpLocks/>
          </p:cNvCxnSpPr>
          <p:nvPr userDrawn="1"/>
        </p:nvCxnSpPr>
        <p:spPr>
          <a:xfrm>
            <a:off x="10546079" y="5220132"/>
            <a:ext cx="1645921"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a:lstStyle>
            <a:lvl1pPr algn="l">
              <a:defRPr sz="7200"/>
            </a:lvl1pPr>
          </a:lstStyle>
          <a:p>
            <a:r>
              <a:rPr lang="en-US"/>
              <a:t>Click to edit Master title style</a:t>
            </a:r>
            <a:endParaRPr lang="en-US" dirty="0"/>
          </a:p>
        </p:txBody>
      </p:sp>
      <p:sp>
        <p:nvSpPr>
          <p:cNvPr id="20" name="Picture Placeholder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anchor="ctr"/>
          <a:lstStyle>
            <a:lvl1pPr marL="0" indent="0" algn="ctr">
              <a:buNone/>
              <a:defRPr/>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0CA79F44-DB47-D961-5554-E6CEF0F31D75}"/>
              </a:ext>
            </a:extLst>
          </p:cNvPr>
          <p:cNvSpPr>
            <a:spLocks noGrp="1"/>
          </p:cNvSpPr>
          <p:nvPr>
            <p:ph type="body" sz="quarter" idx="14"/>
          </p:nvPr>
        </p:nvSpPr>
        <p:spPr>
          <a:xfrm>
            <a:off x="5495545" y="319125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3" name="Text Placeholder 21">
            <a:extLst>
              <a:ext uri="{FF2B5EF4-FFF2-40B4-BE49-F238E27FC236}">
                <a16:creationId xmlns:a16="http://schemas.microsoft.com/office/drawing/2014/main" id="{D8CB894C-EA47-EEFE-AB8C-A9B9B10EDFAC}"/>
              </a:ext>
            </a:extLst>
          </p:cNvPr>
          <p:cNvSpPr>
            <a:spLocks noGrp="1"/>
          </p:cNvSpPr>
          <p:nvPr>
            <p:ph type="body" sz="quarter" idx="15"/>
          </p:nvPr>
        </p:nvSpPr>
        <p:spPr>
          <a:xfrm>
            <a:off x="5494782" y="4498848"/>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
        <p:nvSpPr>
          <p:cNvPr id="24" name="Text Placeholder 21">
            <a:extLst>
              <a:ext uri="{FF2B5EF4-FFF2-40B4-BE49-F238E27FC236}">
                <a16:creationId xmlns:a16="http://schemas.microsoft.com/office/drawing/2014/main" id="{B3C09B13-9367-B435-A76A-9DBB1332FC5F}"/>
              </a:ext>
            </a:extLst>
          </p:cNvPr>
          <p:cNvSpPr>
            <a:spLocks noGrp="1"/>
          </p:cNvSpPr>
          <p:nvPr>
            <p:ph type="body" sz="quarter" idx="16"/>
          </p:nvPr>
        </p:nvSpPr>
        <p:spPr>
          <a:xfrm>
            <a:off x="5494782" y="5797296"/>
            <a:ext cx="5953506" cy="731520"/>
          </a:xfrm>
        </p:spPr>
        <p:txBody>
          <a:bodyPr anchor="ctr"/>
          <a:lstStyle>
            <a:lvl1pPr marL="0" indent="0">
              <a:spcBef>
                <a:spcPts val="0"/>
              </a:spcBef>
              <a:buNone/>
              <a:defRPr sz="2400" baseline="0">
                <a:latin typeface="+mj-lt"/>
              </a:defRPr>
            </a:lvl1pPr>
          </a:lstStyle>
          <a:p>
            <a:pPr lvl="0"/>
            <a:r>
              <a:rPr lang="en-US"/>
              <a:t>Click to edit Master text styles</a:t>
            </a:r>
          </a:p>
        </p:txBody>
      </p:sp>
    </p:spTree>
    <p:extLst>
      <p:ext uri="{BB962C8B-B14F-4D97-AF65-F5344CB8AC3E}">
        <p14:creationId xmlns:p14="http://schemas.microsoft.com/office/powerpoint/2010/main" val="16141012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4" name="Footer Placeholder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3" name="Date Placeholder 2">
            <a:extLst>
              <a:ext uri="{FF2B5EF4-FFF2-40B4-BE49-F238E27FC236}">
                <a16:creationId xmlns:a16="http://schemas.microsoft.com/office/drawing/2014/main" id="{7110ABD4-B26A-0940-A80F-399F8FCAD992}"/>
              </a:ext>
            </a:extLst>
          </p:cNvPr>
          <p:cNvSpPr>
            <a:spLocks noGrp="1"/>
          </p:cNvSpPr>
          <p:nvPr>
            <p:ph type="dt" sz="half" idx="10"/>
          </p:nvPr>
        </p:nvSpPr>
        <p:spPr/>
        <p:txBody>
          <a:bodyPr/>
          <a:lstStyle/>
          <a:p>
            <a:r>
              <a:rPr lang="en-US"/>
              <a:t>20XX</a:t>
            </a:r>
            <a:endParaRPr lang="en-US" dirty="0"/>
          </a:p>
        </p:txBody>
      </p:sp>
      <p:cxnSp>
        <p:nvCxnSpPr>
          <p:cNvPr id="7" name="Straight Connector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AC1505-F26B-3039-38E3-3A7F7CC7F364}"/>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cxnSp>
        <p:nvCxnSpPr>
          <p:cNvPr id="6" name="Straight Connector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a:lstStyle>
            <a:lvl1pPr algn="l">
              <a:defRPr sz="7200"/>
            </a:lvl1pPr>
          </a:lstStyle>
          <a:p>
            <a:r>
              <a:rPr lang="en-US"/>
              <a:t>Click to edit Master title style</a:t>
            </a:r>
            <a:endParaRPr lang="en-US" dirty="0"/>
          </a:p>
        </p:txBody>
      </p:sp>
      <p:sp>
        <p:nvSpPr>
          <p:cNvPr id="13" name="Picture Placeholder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4856185" y="2212849"/>
            <a:ext cx="7335814" cy="4645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635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anchor="ctr"/>
          <a:lstStyle>
            <a:lvl1pPr>
              <a:defRPr sz="7200">
                <a:solidFill>
                  <a:schemeClr val="accent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27A141F-6D41-3734-9073-FB0B24ECBB3C}"/>
              </a:ext>
            </a:extLst>
          </p:cNvPr>
          <p:cNvSpPr>
            <a:spLocks noGrp="1"/>
          </p:cNvSpPr>
          <p:nvPr>
            <p:ph type="body" idx="1"/>
          </p:nvPr>
        </p:nvSpPr>
        <p:spPr>
          <a:xfrm>
            <a:off x="6665976" y="5102352"/>
            <a:ext cx="2889504" cy="365760"/>
          </a:xfrm>
        </p:spPr>
        <p:txBody>
          <a:bodyPr/>
          <a:lstStyle>
            <a:lvl1pPr marL="0" indent="0" algn="ctr">
              <a:lnSpc>
                <a:spcPct val="100000"/>
              </a:lnSpc>
              <a:spcBef>
                <a:spcPts val="0"/>
              </a:spcBef>
              <a:buNone/>
              <a:defRPr sz="18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41374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picture">
    <p:bg>
      <p:bgPr>
        <a:solidFill>
          <a:schemeClr val="accent4">
            <a:lumMod val="50000"/>
          </a:schemeClr>
        </a:solidFill>
        <a:effectLst/>
      </p:bgPr>
    </p:bg>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anchor="ctr"/>
          <a:lstStyle>
            <a:lvl1pPr marL="0" indent="0" algn="ctr">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a:lstStyle>
            <a:lvl1pPr>
              <a:defRPr baseline="0">
                <a:solidFill>
                  <a:schemeClr val="accent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6400800" y="2898648"/>
            <a:ext cx="4370832" cy="2029968"/>
          </a:xfrm>
        </p:spPr>
        <p:txBody>
          <a:bodyPr/>
          <a:lstStyle>
            <a:lvl1pPr marL="0" indent="0">
              <a:lnSpc>
                <a:spcPct val="100000"/>
              </a:lnSpc>
              <a:buNone/>
              <a:defRPr sz="1800">
                <a:solidFill>
                  <a:schemeClr val="accent1"/>
                </a:solidFill>
              </a:defRPr>
            </a:lvl1pPr>
            <a:lvl2pPr marL="566928" indent="-283464">
              <a:lnSpc>
                <a:spcPct val="100000"/>
              </a:lnSpc>
              <a:buFont typeface="Wingdings" panose="05000000000000000000" pitchFamily="2" charset="2"/>
              <a:buChar char="§"/>
              <a:defRPr sz="1600">
                <a:solidFill>
                  <a:schemeClr val="accent1"/>
                </a:solidFill>
              </a:defRPr>
            </a:lvl2pPr>
            <a:lvl3pPr marL="850392" indent="-283464">
              <a:lnSpc>
                <a:spcPct val="100000"/>
              </a:lnSpc>
              <a:buFont typeface="Wingdings" panose="05000000000000000000" pitchFamily="2" charset="2"/>
              <a:buChar char="§"/>
              <a:defRPr sz="1400">
                <a:solidFill>
                  <a:schemeClr val="accent1"/>
                </a:solidFill>
              </a:defRPr>
            </a:lvl3pPr>
            <a:lvl4pPr marL="1133856" indent="-283464">
              <a:lnSpc>
                <a:spcPct val="100000"/>
              </a:lnSpc>
              <a:buFont typeface="Wingdings" panose="05000000000000000000" pitchFamily="2" charset="2"/>
              <a:buChar char="§"/>
              <a:defRPr sz="1200">
                <a:solidFill>
                  <a:schemeClr val="accent1"/>
                </a:solidFill>
              </a:defRPr>
            </a:lvl4pPr>
            <a:lvl5pPr marL="1417320" indent="-283464">
              <a:lnSpc>
                <a:spcPct val="100000"/>
              </a:lnSpc>
              <a:buFont typeface="Wingdings" panose="05000000000000000000" pitchFamily="2" charset="2"/>
              <a:buChar char="§"/>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87552" y="1444752"/>
            <a:ext cx="10287000" cy="4562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cxnSp>
        <p:nvCxnSpPr>
          <p:cNvPr id="8" name="Straight Connector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a:lstStyle>
            <a:lvl1pPr>
              <a:defRPr>
                <a:solidFill>
                  <a:schemeClr val="accent1"/>
                </a:solidFill>
              </a:defRPr>
            </a:lvl1pPr>
          </a:lstStyle>
          <a:p>
            <a:r>
              <a:rPr lang="en-US"/>
              <a:t>Click to edit Master title style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63093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5844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483096"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28048" y="1618488"/>
            <a:ext cx="1819656" cy="466344"/>
          </a:xfrm>
        </p:spPr>
        <p:txBody>
          <a:bodyPr anchor="t"/>
          <a:lstStyle>
            <a:lvl1pPr marL="0" indent="0">
              <a:lnSpc>
                <a:spcPct val="100000"/>
              </a:lnSpc>
              <a:spcBef>
                <a:spcPts val="0"/>
              </a:spcBef>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63093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5844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483096"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528048" y="2414016"/>
            <a:ext cx="2167128" cy="310896"/>
          </a:xfrm>
        </p:spPr>
        <p:txBody>
          <a:bodyPr anchor="t"/>
          <a:lstStyle>
            <a:lvl1pPr marL="0" indent="0">
              <a:lnSpc>
                <a:spcPct val="100000"/>
              </a:lnSpc>
              <a:spcBef>
                <a:spcPts val="0"/>
              </a:spcBef>
              <a:buNone/>
              <a:defRPr sz="14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anchor="ctr"/>
          <a:lstStyle>
            <a:lvl1pPr marL="0" indent="0" algn="ctr">
              <a:buNone/>
              <a:defRPr sz="1200"/>
            </a:lvl1pPr>
          </a:lstStyle>
          <a:p>
            <a:r>
              <a:rPr lang="en-US"/>
              <a:t>Click icon to add picture</a:t>
            </a:r>
            <a:endParaRPr lang="en-US" dirty="0"/>
          </a:p>
        </p:txBody>
      </p:sp>
      <p:cxnSp>
        <p:nvCxnSpPr>
          <p:cNvPr id="17" name="Straight Connector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9" name="Straight Connector 8">
            <a:extLst>
              <a:ext uri="{FF2B5EF4-FFF2-40B4-BE49-F238E27FC236}">
                <a16:creationId xmlns:a16="http://schemas.microsoft.com/office/drawing/2014/main" id="{C60493A2-A97C-AF3D-B912-358EF45F61BD}"/>
              </a:ext>
            </a:extLst>
          </p:cNvPr>
          <p:cNvCxnSpPr>
            <a:cxnSpLocks/>
          </p:cNvCxnSpPr>
          <p:nvPr userDrawn="1"/>
        </p:nvCxnSpPr>
        <p:spPr>
          <a:xfrm>
            <a:off x="3866404" y="929468"/>
            <a:ext cx="832559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a:lstStyle>
            <a:lvl1pPr algn="ctr">
              <a:defRPr>
                <a:solidFill>
                  <a:schemeClr val="accent1"/>
                </a:solidFill>
              </a:defRPr>
            </a:lvl1pPr>
          </a:lstStyle>
          <a:p>
            <a:r>
              <a:rPr lang="en-US"/>
              <a:t>Click to edit Master title style</a:t>
            </a:r>
            <a:endParaRPr lang="en-US" dirty="0"/>
          </a:p>
        </p:txBody>
      </p:sp>
      <p:sp>
        <p:nvSpPr>
          <p:cNvPr id="32" name="Picture Placeholder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19" name="Text Placeholder 2">
            <a:extLst>
              <a:ext uri="{FF2B5EF4-FFF2-40B4-BE49-F238E27FC236}">
                <a16:creationId xmlns:a16="http://schemas.microsoft.com/office/drawing/2014/main" id="{CB1722C2-4C66-F8BA-B3DD-6199116EFB25}"/>
              </a:ext>
            </a:extLst>
          </p:cNvPr>
          <p:cNvSpPr>
            <a:spLocks noGrp="1"/>
          </p:cNvSpPr>
          <p:nvPr>
            <p:ph type="body" idx="1"/>
          </p:nvPr>
        </p:nvSpPr>
        <p:spPr>
          <a:xfrm>
            <a:off x="992124"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2">
            <a:extLst>
              <a:ext uri="{FF2B5EF4-FFF2-40B4-BE49-F238E27FC236}">
                <a16:creationId xmlns:a16="http://schemas.microsoft.com/office/drawing/2014/main" id="{68F906E4-47B1-BEE5-E30F-146C6869BF2D}"/>
              </a:ext>
            </a:extLst>
          </p:cNvPr>
          <p:cNvSpPr>
            <a:spLocks noGrp="1"/>
          </p:cNvSpPr>
          <p:nvPr>
            <p:ph type="body" idx="17"/>
          </p:nvPr>
        </p:nvSpPr>
        <p:spPr>
          <a:xfrm>
            <a:off x="1060704"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5" name="Text Placeholder 2">
            <a:extLst>
              <a:ext uri="{FF2B5EF4-FFF2-40B4-BE49-F238E27FC236}">
                <a16:creationId xmlns:a16="http://schemas.microsoft.com/office/drawing/2014/main" id="{C3F46F42-C5D7-B0CE-E3C5-46117B70A93B}"/>
              </a:ext>
            </a:extLst>
          </p:cNvPr>
          <p:cNvSpPr>
            <a:spLocks noGrp="1"/>
          </p:cNvSpPr>
          <p:nvPr>
            <p:ph type="body" idx="35"/>
          </p:nvPr>
        </p:nvSpPr>
        <p:spPr>
          <a:xfrm>
            <a:off x="978408"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Text Placeholder 2">
            <a:extLst>
              <a:ext uri="{FF2B5EF4-FFF2-40B4-BE49-F238E27FC236}">
                <a16:creationId xmlns:a16="http://schemas.microsoft.com/office/drawing/2014/main" id="{F01F58CE-C433-DC58-1D16-405DC2D82D88}"/>
              </a:ext>
            </a:extLst>
          </p:cNvPr>
          <p:cNvSpPr>
            <a:spLocks noGrp="1"/>
          </p:cNvSpPr>
          <p:nvPr>
            <p:ph type="body" idx="31"/>
          </p:nvPr>
        </p:nvSpPr>
        <p:spPr>
          <a:xfrm>
            <a:off x="1060704"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3" name="Picture Placeholder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1" name="Text Placeholder 2">
            <a:extLst>
              <a:ext uri="{FF2B5EF4-FFF2-40B4-BE49-F238E27FC236}">
                <a16:creationId xmlns:a16="http://schemas.microsoft.com/office/drawing/2014/main" id="{EEF857FA-9C5E-BED3-1ABB-A734EE39340B}"/>
              </a:ext>
            </a:extLst>
          </p:cNvPr>
          <p:cNvSpPr>
            <a:spLocks noGrp="1"/>
          </p:cNvSpPr>
          <p:nvPr>
            <p:ph type="body" idx="14"/>
          </p:nvPr>
        </p:nvSpPr>
        <p:spPr>
          <a:xfrm>
            <a:off x="3853036"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2">
            <a:extLst>
              <a:ext uri="{FF2B5EF4-FFF2-40B4-BE49-F238E27FC236}">
                <a16:creationId xmlns:a16="http://schemas.microsoft.com/office/drawing/2014/main" id="{5C6EFDC5-2080-3126-AB93-FB89817B2C28}"/>
              </a:ext>
            </a:extLst>
          </p:cNvPr>
          <p:cNvSpPr>
            <a:spLocks noGrp="1"/>
          </p:cNvSpPr>
          <p:nvPr>
            <p:ph type="body" idx="19"/>
          </p:nvPr>
        </p:nvSpPr>
        <p:spPr>
          <a:xfrm>
            <a:off x="3921616"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5" name="Picture Placeholder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7" name="Text Placeholder 2">
            <a:extLst>
              <a:ext uri="{FF2B5EF4-FFF2-40B4-BE49-F238E27FC236}">
                <a16:creationId xmlns:a16="http://schemas.microsoft.com/office/drawing/2014/main" id="{1E0C8150-95EC-3B89-D427-0C4AD56ABB9E}"/>
              </a:ext>
            </a:extLst>
          </p:cNvPr>
          <p:cNvSpPr>
            <a:spLocks noGrp="1"/>
          </p:cNvSpPr>
          <p:nvPr>
            <p:ph type="body" idx="37"/>
          </p:nvPr>
        </p:nvSpPr>
        <p:spPr>
          <a:xfrm>
            <a:off x="3839320"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3" name="Text Placeholder 2">
            <a:extLst>
              <a:ext uri="{FF2B5EF4-FFF2-40B4-BE49-F238E27FC236}">
                <a16:creationId xmlns:a16="http://schemas.microsoft.com/office/drawing/2014/main" id="{8B6CA730-8E8F-2283-CFDB-358748B1ED30}"/>
              </a:ext>
            </a:extLst>
          </p:cNvPr>
          <p:cNvSpPr>
            <a:spLocks noGrp="1"/>
          </p:cNvSpPr>
          <p:nvPr>
            <p:ph type="body" idx="33"/>
          </p:nvPr>
        </p:nvSpPr>
        <p:spPr>
          <a:xfrm>
            <a:off x="3921616"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4" name="Picture Placeholder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2" name="Text Placeholder 2">
            <a:extLst>
              <a:ext uri="{FF2B5EF4-FFF2-40B4-BE49-F238E27FC236}">
                <a16:creationId xmlns:a16="http://schemas.microsoft.com/office/drawing/2014/main" id="{F990F14B-1D1F-AA8D-BB23-FA8F7EEF666B}"/>
              </a:ext>
            </a:extLst>
          </p:cNvPr>
          <p:cNvSpPr>
            <a:spLocks noGrp="1"/>
          </p:cNvSpPr>
          <p:nvPr>
            <p:ph type="body" idx="15"/>
          </p:nvPr>
        </p:nvSpPr>
        <p:spPr>
          <a:xfrm>
            <a:off x="6732125"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Text Placeholder 2">
            <a:extLst>
              <a:ext uri="{FF2B5EF4-FFF2-40B4-BE49-F238E27FC236}">
                <a16:creationId xmlns:a16="http://schemas.microsoft.com/office/drawing/2014/main" id="{D6CD9CDA-E122-F6EB-30B5-26D7E17771AB}"/>
              </a:ext>
            </a:extLst>
          </p:cNvPr>
          <p:cNvSpPr>
            <a:spLocks noGrp="1"/>
          </p:cNvSpPr>
          <p:nvPr>
            <p:ph type="body" idx="20"/>
          </p:nvPr>
        </p:nvSpPr>
        <p:spPr>
          <a:xfrm>
            <a:off x="6800705"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8" name="Text Placeholder 2">
            <a:extLst>
              <a:ext uri="{FF2B5EF4-FFF2-40B4-BE49-F238E27FC236}">
                <a16:creationId xmlns:a16="http://schemas.microsoft.com/office/drawing/2014/main" id="{D1C2E707-78B6-51F1-8B2D-EA2147D58C21}"/>
              </a:ext>
            </a:extLst>
          </p:cNvPr>
          <p:cNvSpPr>
            <a:spLocks noGrp="1"/>
          </p:cNvSpPr>
          <p:nvPr>
            <p:ph type="body" idx="38"/>
          </p:nvPr>
        </p:nvSpPr>
        <p:spPr>
          <a:xfrm>
            <a:off x="6718409"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4" name="Text Placeholder 2">
            <a:extLst>
              <a:ext uri="{FF2B5EF4-FFF2-40B4-BE49-F238E27FC236}">
                <a16:creationId xmlns:a16="http://schemas.microsoft.com/office/drawing/2014/main" id="{9E91D85A-CBAB-980E-5BD9-3BCF8CEAC7EA}"/>
              </a:ext>
            </a:extLst>
          </p:cNvPr>
          <p:cNvSpPr>
            <a:spLocks noGrp="1"/>
          </p:cNvSpPr>
          <p:nvPr>
            <p:ph type="body" idx="34"/>
          </p:nvPr>
        </p:nvSpPr>
        <p:spPr>
          <a:xfrm>
            <a:off x="6800705"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6" name="Picture Placeholder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20" name="Text Placeholder 4">
            <a:extLst>
              <a:ext uri="{FF2B5EF4-FFF2-40B4-BE49-F238E27FC236}">
                <a16:creationId xmlns:a16="http://schemas.microsoft.com/office/drawing/2014/main" id="{7D1D0610-E513-F5EA-0393-622F692CA0F2}"/>
              </a:ext>
            </a:extLst>
          </p:cNvPr>
          <p:cNvSpPr>
            <a:spLocks noGrp="1"/>
          </p:cNvSpPr>
          <p:nvPr>
            <p:ph type="body" sz="quarter" idx="3"/>
          </p:nvPr>
        </p:nvSpPr>
        <p:spPr>
          <a:xfrm>
            <a:off x="9575329" y="2889504"/>
            <a:ext cx="1828800"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4">
            <a:extLst>
              <a:ext uri="{FF2B5EF4-FFF2-40B4-BE49-F238E27FC236}">
                <a16:creationId xmlns:a16="http://schemas.microsoft.com/office/drawing/2014/main" id="{3BF37293-4E33-5570-29ED-04EB525DD199}"/>
              </a:ext>
            </a:extLst>
          </p:cNvPr>
          <p:cNvSpPr>
            <a:spLocks noGrp="1"/>
          </p:cNvSpPr>
          <p:nvPr>
            <p:ph type="body" sz="quarter" idx="18"/>
          </p:nvPr>
        </p:nvSpPr>
        <p:spPr>
          <a:xfrm>
            <a:off x="9643909" y="315468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0" name="Picture Placeholder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anchor="ctr"/>
          <a:lstStyle>
            <a:lvl1pPr marL="0" indent="0" algn="ctr">
              <a:buNone/>
              <a:defRPr sz="1200"/>
            </a:lvl1pPr>
          </a:lstStyle>
          <a:p>
            <a:r>
              <a:rPr lang="en-US"/>
              <a:t>Click icon to add picture</a:t>
            </a:r>
            <a:endParaRPr lang="en-US" dirty="0"/>
          </a:p>
        </p:txBody>
      </p:sp>
      <p:sp>
        <p:nvSpPr>
          <p:cNvPr id="46" name="Text Placeholder 4">
            <a:extLst>
              <a:ext uri="{FF2B5EF4-FFF2-40B4-BE49-F238E27FC236}">
                <a16:creationId xmlns:a16="http://schemas.microsoft.com/office/drawing/2014/main" id="{0E307E95-A0E7-5F5C-DFF3-F33EF29FFC32}"/>
              </a:ext>
            </a:extLst>
          </p:cNvPr>
          <p:cNvSpPr>
            <a:spLocks noGrp="1"/>
          </p:cNvSpPr>
          <p:nvPr>
            <p:ph type="body" sz="quarter" idx="36"/>
          </p:nvPr>
        </p:nvSpPr>
        <p:spPr>
          <a:xfrm>
            <a:off x="9561613" y="5477256"/>
            <a:ext cx="1856232" cy="310896"/>
          </a:xfrm>
        </p:spPr>
        <p:txBody>
          <a:bodyPr lIns="0" rIns="0" anchor="ctr"/>
          <a:lstStyle>
            <a:lvl1pPr marL="0" indent="0" algn="ctr">
              <a:lnSpc>
                <a:spcPct val="100000"/>
              </a:lnSpc>
              <a:spcBef>
                <a:spcPts val="0"/>
              </a:spcBef>
              <a:buNone/>
              <a:defRPr sz="14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Text Placeholder 4">
            <a:extLst>
              <a:ext uri="{FF2B5EF4-FFF2-40B4-BE49-F238E27FC236}">
                <a16:creationId xmlns:a16="http://schemas.microsoft.com/office/drawing/2014/main" id="{93D6B271-D0F0-7CDA-BE9D-BD03B6C47BAB}"/>
              </a:ext>
            </a:extLst>
          </p:cNvPr>
          <p:cNvSpPr>
            <a:spLocks noGrp="1"/>
          </p:cNvSpPr>
          <p:nvPr>
            <p:ph type="body" sz="quarter" idx="32"/>
          </p:nvPr>
        </p:nvSpPr>
        <p:spPr>
          <a:xfrm>
            <a:off x="9643909" y="5760720"/>
            <a:ext cx="1691640" cy="466344"/>
          </a:xfrm>
          <a:solidFill>
            <a:schemeClr val="accent2"/>
          </a:solidFill>
        </p:spPr>
        <p:txBody>
          <a:bodyPr lIns="0" rIns="0" anchor="t"/>
          <a:lstStyle>
            <a:lvl1pPr marL="0" indent="0" algn="ctr">
              <a:lnSpc>
                <a:spcPct val="100000"/>
              </a:lnSpc>
              <a:spcBef>
                <a:spcPts val="0"/>
              </a:spcBef>
              <a:buNone/>
              <a:defRPr sz="1200" b="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accent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accent1"/>
                </a:solidFill>
              </a:defRPr>
            </a:lvl1pPr>
          </a:lstStyle>
          <a:p>
            <a:r>
              <a:rPr lang="en-US"/>
              <a:t>presentation title</a:t>
            </a:r>
            <a:endParaRPr lang="en-US" dirty="0"/>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accent1"/>
                </a:solidFill>
              </a:defRPr>
            </a:lvl1pPr>
          </a:lstStyle>
          <a:p>
            <a:r>
              <a:rPr lang="en-US"/>
              <a:t>20XX</a:t>
            </a:r>
            <a:endParaRPr lang="en-US" dirty="0"/>
          </a:p>
        </p:txBody>
      </p:sp>
      <p:cxnSp>
        <p:nvCxnSpPr>
          <p:cNvPr id="7" name="Straight Connector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anchor="b"/>
          <a:lstStyle>
            <a:lvl1pPr>
              <a:lnSpc>
                <a:spcPct val="100000"/>
              </a:lnSpc>
              <a:defRPr sz="5400"/>
            </a:lvl1pPr>
          </a:lstStyle>
          <a:p>
            <a:r>
              <a:rPr lang="en-US"/>
              <a:t>Click to edit Master title style</a:t>
            </a:r>
          </a:p>
        </p:txBody>
      </p:sp>
      <p:sp>
        <p:nvSpPr>
          <p:cNvPr id="19" name="Subtitle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a:noAutofit/>
          </a:bodyPr>
          <a:lstStyle>
            <a:lvl1pPr marL="0" indent="0" algn="l">
              <a:buNone/>
              <a:defRPr sz="1800">
                <a:solidFill>
                  <a:schemeClr val="tx1"/>
                </a:solidFill>
                <a:latin typeface="Gill Sans Nova Light" panose="020B03020201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Picture Placeholder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anchor="ctr"/>
          <a:lstStyle>
            <a:lvl1pPr marL="0" indent="0" algn="ctr">
              <a:buNone/>
              <a:defRPr sz="1800"/>
            </a:lvl1pPr>
          </a:lstStyle>
          <a:p>
            <a:r>
              <a:rPr lang="en-US"/>
              <a:t>Click icon to add picture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lvl1pPr>
              <a:defRPr>
                <a:solidFill>
                  <a:schemeClr val="tx1"/>
                </a:solidFill>
              </a:defRPr>
            </a:lvl1pPr>
          </a:lstStyle>
          <a:p>
            <a:fld id="{84D792B7-0397-C047-AE12-1A03F7E3DC83}" type="slidenum">
              <a:rPr lang="en-US" smtClean="0"/>
              <a:pPr/>
              <a:t>‹#›</a:t>
            </a:fld>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lvl1pPr>
              <a:defRPr>
                <a:solidFill>
                  <a:schemeClr val="tx1"/>
                </a:solidFill>
              </a:defRPr>
            </a:lvl1pPr>
          </a:lstStyle>
          <a:p>
            <a:r>
              <a:rPr lang="en-US" dirty="0"/>
              <a:t>presentation title</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lvl1pPr>
              <a:defRPr>
                <a:solidFill>
                  <a:schemeClr val="tx1"/>
                </a:solidFill>
              </a:defRPr>
            </a:lvl1pPr>
          </a:lstStyle>
          <a:p>
            <a:r>
              <a:rPr lang="en-US"/>
              <a:t>20XX</a:t>
            </a:r>
            <a:endParaRPr lang="en-US" dirty="0"/>
          </a:p>
        </p:txBody>
      </p:sp>
      <p:cxnSp>
        <p:nvCxnSpPr>
          <p:cNvPr id="8" name="Straight Connector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ultiple content">
    <p:bg>
      <p:bgPr>
        <a:solidFill>
          <a:schemeClr val="accent1"/>
        </a:solidFill>
        <a:effectLst/>
      </p:bgPr>
    </p:bg>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anchor="ctr"/>
          <a:lstStyle>
            <a:lvl1pPr marL="0" indent="0" algn="ctr">
              <a:buNone/>
              <a:defRPr sz="1800"/>
            </a:lvl1pPr>
          </a:lstStyle>
          <a:p>
            <a:r>
              <a:rPr lang="en-US"/>
              <a:t>Click icon to add picture</a:t>
            </a:r>
            <a:endParaRPr lang="en-US" dirty="0"/>
          </a:p>
        </p:txBody>
      </p:sp>
      <p:cxnSp>
        <p:nvCxnSpPr>
          <p:cNvPr id="9" name="Straight Connector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53F374C-57DC-E207-D494-6986428A2D60}"/>
              </a:ext>
            </a:extLst>
          </p:cNvPr>
          <p:cNvSpPr>
            <a:spLocks noGrp="1"/>
          </p:cNvSpPr>
          <p:nvPr>
            <p:ph idx="1"/>
          </p:nvPr>
        </p:nvSpPr>
        <p:spPr>
          <a:xfrm>
            <a:off x="9023483"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5A514D0E-ED92-E1A4-0E78-546375A0A6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a:lstStyle/>
          <a:p>
            <a:fld id="{84D792B7-0397-C047-AE12-1A03F7E3DC83}" type="slidenum">
              <a:rPr lang="en-US" smtClean="0"/>
              <a:t>‹#›</a:t>
            </a:fld>
            <a:endParaRPr lang="en-US" dirty="0"/>
          </a:p>
        </p:txBody>
      </p:sp>
      <p:sp>
        <p:nvSpPr>
          <p:cNvPr id="29" name="Content Placeholder 2">
            <a:extLst>
              <a:ext uri="{FF2B5EF4-FFF2-40B4-BE49-F238E27FC236}">
                <a16:creationId xmlns:a16="http://schemas.microsoft.com/office/drawing/2014/main" id="{F9E7CC0C-0A82-6C16-C499-CE38E6A5E1A6}"/>
              </a:ext>
            </a:extLst>
          </p:cNvPr>
          <p:cNvSpPr>
            <a:spLocks noGrp="1"/>
          </p:cNvSpPr>
          <p:nvPr>
            <p:ph idx="13"/>
          </p:nvPr>
        </p:nvSpPr>
        <p:spPr>
          <a:xfrm>
            <a:off x="5634474" y="1802860"/>
            <a:ext cx="2843784" cy="1827340"/>
          </a:xfrm>
        </p:spPr>
        <p:txBody>
          <a:bodyPr/>
          <a:lstStyle>
            <a:lvl1pPr marL="0" indent="0">
              <a:lnSpc>
                <a:spcPct val="100000"/>
              </a:lnSpc>
              <a:spcBef>
                <a:spcPts val="0"/>
              </a:spcBef>
              <a:buNone/>
              <a:defRPr sz="1800"/>
            </a:lvl1pPr>
          </a:lstStyle>
          <a:p>
            <a:pPr lvl="0"/>
            <a:r>
              <a:rPr lang="en-US"/>
              <a:t>Click to edit Master text styles</a:t>
            </a:r>
          </a:p>
        </p:txBody>
      </p:sp>
      <p:sp>
        <p:nvSpPr>
          <p:cNvPr id="31" name="Text Placeholder 30">
            <a:extLst>
              <a:ext uri="{FF2B5EF4-FFF2-40B4-BE49-F238E27FC236}">
                <a16:creationId xmlns:a16="http://schemas.microsoft.com/office/drawing/2014/main" id="{57CEC54D-1FD6-3F78-8B9D-D145F9B1C3F3}"/>
              </a:ext>
            </a:extLst>
          </p:cNvPr>
          <p:cNvSpPr>
            <a:spLocks noGrp="1"/>
          </p:cNvSpPr>
          <p:nvPr>
            <p:ph type="body" sz="quarter" idx="14"/>
          </p:nvPr>
        </p:nvSpPr>
        <p:spPr>
          <a:xfrm>
            <a:off x="5634474" y="1279472"/>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2" name="Text Placeholder 30">
            <a:extLst>
              <a:ext uri="{FF2B5EF4-FFF2-40B4-BE49-F238E27FC236}">
                <a16:creationId xmlns:a16="http://schemas.microsoft.com/office/drawing/2014/main" id="{A61EC6ED-86B0-89B9-F4F3-A17A7F150D11}"/>
              </a:ext>
            </a:extLst>
          </p:cNvPr>
          <p:cNvSpPr>
            <a:spLocks noGrp="1"/>
          </p:cNvSpPr>
          <p:nvPr>
            <p:ph type="body" sz="quarter" idx="15"/>
          </p:nvPr>
        </p:nvSpPr>
        <p:spPr>
          <a:xfrm>
            <a:off x="9023483" y="1278001"/>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3" name="Content Placeholder 2">
            <a:extLst>
              <a:ext uri="{FF2B5EF4-FFF2-40B4-BE49-F238E27FC236}">
                <a16:creationId xmlns:a16="http://schemas.microsoft.com/office/drawing/2014/main" id="{3D51AA82-3529-805D-5461-E1C5DC523EBF}"/>
              </a:ext>
            </a:extLst>
          </p:cNvPr>
          <p:cNvSpPr>
            <a:spLocks noGrp="1"/>
          </p:cNvSpPr>
          <p:nvPr>
            <p:ph idx="16"/>
          </p:nvPr>
        </p:nvSpPr>
        <p:spPr>
          <a:xfrm>
            <a:off x="9023483"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4" name="Content Placeholder 2">
            <a:extLst>
              <a:ext uri="{FF2B5EF4-FFF2-40B4-BE49-F238E27FC236}">
                <a16:creationId xmlns:a16="http://schemas.microsoft.com/office/drawing/2014/main" id="{52A58E13-B509-86DD-D9FA-FE6B76B706CE}"/>
              </a:ext>
            </a:extLst>
          </p:cNvPr>
          <p:cNvSpPr>
            <a:spLocks noGrp="1"/>
          </p:cNvSpPr>
          <p:nvPr>
            <p:ph idx="17"/>
          </p:nvPr>
        </p:nvSpPr>
        <p:spPr>
          <a:xfrm>
            <a:off x="5634474" y="4599432"/>
            <a:ext cx="2843784" cy="1645950"/>
          </a:xfrm>
        </p:spPr>
        <p:txBody>
          <a:bodyPr/>
          <a:lstStyle>
            <a:lvl1pPr marL="0" indent="0">
              <a:lnSpc>
                <a:spcPct val="100000"/>
              </a:lnSpc>
              <a:spcBef>
                <a:spcPts val="0"/>
              </a:spcBef>
              <a:buNone/>
              <a:defRPr sz="1800"/>
            </a:lvl1pPr>
          </a:lstStyle>
          <a:p>
            <a:pPr lvl="0"/>
            <a:r>
              <a:rPr lang="en-US"/>
              <a:t>Click to edit Master text styles</a:t>
            </a:r>
          </a:p>
        </p:txBody>
      </p:sp>
      <p:sp>
        <p:nvSpPr>
          <p:cNvPr id="35" name="Text Placeholder 30">
            <a:extLst>
              <a:ext uri="{FF2B5EF4-FFF2-40B4-BE49-F238E27FC236}">
                <a16:creationId xmlns:a16="http://schemas.microsoft.com/office/drawing/2014/main" id="{D3275BA4-1A29-81A8-890F-A2019D6AD1A2}"/>
              </a:ext>
            </a:extLst>
          </p:cNvPr>
          <p:cNvSpPr>
            <a:spLocks noGrp="1"/>
          </p:cNvSpPr>
          <p:nvPr>
            <p:ph type="body" sz="quarter" idx="18"/>
          </p:nvPr>
        </p:nvSpPr>
        <p:spPr>
          <a:xfrm>
            <a:off x="5634474"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36" name="Text Placeholder 30">
            <a:extLst>
              <a:ext uri="{FF2B5EF4-FFF2-40B4-BE49-F238E27FC236}">
                <a16:creationId xmlns:a16="http://schemas.microsoft.com/office/drawing/2014/main" id="{97742C31-A952-F092-74D6-5D432DBE4955}"/>
              </a:ext>
            </a:extLst>
          </p:cNvPr>
          <p:cNvSpPr>
            <a:spLocks noGrp="1"/>
          </p:cNvSpPr>
          <p:nvPr>
            <p:ph type="body" sz="quarter" idx="19"/>
          </p:nvPr>
        </p:nvSpPr>
        <p:spPr>
          <a:xfrm>
            <a:off x="9023483" y="4078224"/>
            <a:ext cx="2843784"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1" name="Content Placeholder 2">
            <a:extLst>
              <a:ext uri="{FF2B5EF4-FFF2-40B4-BE49-F238E27FC236}">
                <a16:creationId xmlns:a16="http://schemas.microsoft.com/office/drawing/2014/main" id="{1AF03A42-3FAC-6EF4-3C19-01EADE20F3D9}"/>
              </a:ext>
            </a:extLst>
          </p:cNvPr>
          <p:cNvSpPr>
            <a:spLocks noGrp="1"/>
          </p:cNvSpPr>
          <p:nvPr>
            <p:ph idx="21"/>
          </p:nvPr>
        </p:nvSpPr>
        <p:spPr>
          <a:xfrm>
            <a:off x="1207008" y="5788152"/>
            <a:ext cx="3858768" cy="532461"/>
          </a:xfrm>
        </p:spPr>
        <p:txBody>
          <a:bodyPr/>
          <a:lstStyle>
            <a:lvl1pPr marL="0" indent="0">
              <a:lnSpc>
                <a:spcPct val="100000"/>
              </a:lnSpc>
              <a:spcBef>
                <a:spcPts val="0"/>
              </a:spcBef>
              <a:buNone/>
              <a:defRPr sz="1800"/>
            </a:lvl1pPr>
          </a:lstStyle>
          <a:p>
            <a:pPr lvl="0"/>
            <a:r>
              <a:rPr lang="en-US"/>
              <a:t>Click to edit Master text styles</a:t>
            </a:r>
          </a:p>
        </p:txBody>
      </p:sp>
      <p:sp>
        <p:nvSpPr>
          <p:cNvPr id="42" name="Text Placeholder 30">
            <a:extLst>
              <a:ext uri="{FF2B5EF4-FFF2-40B4-BE49-F238E27FC236}">
                <a16:creationId xmlns:a16="http://schemas.microsoft.com/office/drawing/2014/main" id="{D4A2DF13-0ACD-F5E4-200D-EF0469F75D0D}"/>
              </a:ext>
            </a:extLst>
          </p:cNvPr>
          <p:cNvSpPr>
            <a:spLocks noGrp="1"/>
          </p:cNvSpPr>
          <p:nvPr>
            <p:ph type="body" sz="quarter" idx="22"/>
          </p:nvPr>
        </p:nvSpPr>
        <p:spPr>
          <a:xfrm>
            <a:off x="1207008" y="5266944"/>
            <a:ext cx="3858768" cy="466344"/>
          </a:xfrm>
        </p:spPr>
        <p:txBody>
          <a:bodyPr/>
          <a:lstStyle>
            <a:lvl1pPr marL="0" indent="0">
              <a:lnSpc>
                <a:spcPct val="100000"/>
              </a:lnSpc>
              <a:spcBef>
                <a:spcPts val="0"/>
              </a:spcBef>
              <a:buNone/>
              <a:defRPr sz="2400">
                <a:latin typeface="+mj-lt"/>
              </a:defRPr>
            </a:lvl1pPr>
          </a:lstStyle>
          <a:p>
            <a:pPr lvl="0"/>
            <a:r>
              <a:rPr lang="en-US"/>
              <a:t>Click to edit Master text styles</a:t>
            </a:r>
          </a:p>
        </p:txBody>
      </p:sp>
      <p:sp>
        <p:nvSpPr>
          <p:cNvPr id="44" name="Text Placeholder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5" name="Text Placeholder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6" name="Text Placeholder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7" name="Text Placeholder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
        <p:nvSpPr>
          <p:cNvPr id="48" name="Text Placeholder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anchor="ctr"/>
          <a:lstStyle>
            <a:lvl1pPr marL="0" indent="0" algn="ctr">
              <a:buNone/>
              <a:defRPr sz="1600">
                <a:latin typeface="+mj-lt"/>
              </a:defRPr>
            </a:lvl1pPr>
          </a:lstStyle>
          <a:p>
            <a:pPr lvl="0"/>
            <a:r>
              <a:rPr lang="en-US" dirty="0"/>
              <a:t>X</a:t>
            </a:r>
          </a:p>
        </p:txBody>
      </p:sp>
    </p:spTree>
    <p:extLst>
      <p:ext uri="{BB962C8B-B14F-4D97-AF65-F5344CB8AC3E}">
        <p14:creationId xmlns:p14="http://schemas.microsoft.com/office/powerpoint/2010/main" val="65405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r>
              <a:rPr lang="en-US"/>
              <a:t>20XX</a:t>
            </a:r>
            <a:endParaRPr lang="en-US" dirty="0"/>
          </a:p>
        </p:txBody>
      </p:sp>
      <p:sp>
        <p:nvSpPr>
          <p:cNvPr id="2" name="Title Placeholder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sz="1200" spc="300" baseline="0">
                <a:solidFill>
                  <a:schemeClr val="tx1"/>
                </a:solidFill>
                <a:latin typeface="Gill Sans Nova Light" panose="020B0302020104020203" pitchFamily="34" charset="0"/>
              </a:defRPr>
            </a:lvl1pPr>
          </a:lstStyle>
          <a:p>
            <a:fld id="{84D792B7-0397-C047-AE12-1A03F7E3DC83}" type="slidenum">
              <a:rPr lang="en-US" smtClean="0"/>
              <a:pPr/>
              <a:t>‹#›</a:t>
            </a:fld>
            <a:endParaRPr lang="en-US" dirty="0"/>
          </a:p>
        </p:txBody>
      </p:sp>
      <p:sp>
        <p:nvSpPr>
          <p:cNvPr id="13" name="Footer Placeholder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sz="1200" spc="300" baseline="0">
                <a:solidFill>
                  <a:schemeClr val="tx1"/>
                </a:solidFill>
                <a:latin typeface="Gill Sans Nova Light" panose="020B0302020104020203" pitchFamily="34" charset="0"/>
              </a:defRPr>
            </a:lvl1pPr>
          </a:lstStyle>
          <a:p>
            <a:r>
              <a:rPr lang="en-US"/>
              <a:t>presentation title</a:t>
            </a:r>
            <a:endParaRPr lang="en-US" dirty="0"/>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p:hf hdr="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mn-lt"/>
          <a:ea typeface="+mn-ea"/>
          <a:cs typeface="+mn-cs"/>
        </a:defRPr>
      </a:lvl2pPr>
      <a:lvl3pPr marL="850392" indent="-283464"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133856"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4pPr>
      <a:lvl5pPr marL="1417320" indent="-283464"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exportersindia.com/product-detail/universal-vibration-apparatus-3512419.htm"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B1341B-74CE-99E1-8A79-DB717AB6EAEF}"/>
              </a:ext>
            </a:extLst>
          </p:cNvPr>
          <p:cNvSpPr>
            <a:spLocks noGrp="1"/>
          </p:cNvSpPr>
          <p:nvPr>
            <p:ph type="ctrTitle"/>
          </p:nvPr>
        </p:nvSpPr>
        <p:spPr>
          <a:xfrm>
            <a:off x="1142999" y="3236976"/>
            <a:ext cx="7328647" cy="2386584"/>
          </a:xfrm>
        </p:spPr>
        <p:txBody>
          <a:bodyPr/>
          <a:lstStyle/>
          <a:p>
            <a:r>
              <a:rPr lang="en-US" sz="3200" dirty="0"/>
              <a:t>DESIGN AND DEVELOPMENT OF AN APPARATUS FOR DEMONSTRATING THE NATURAL FREQUENCY OF A VIBRATING SYSTEM.</a:t>
            </a:r>
          </a:p>
        </p:txBody>
      </p:sp>
      <p:sp>
        <p:nvSpPr>
          <p:cNvPr id="4" name="Subtitle 3">
            <a:extLst>
              <a:ext uri="{FF2B5EF4-FFF2-40B4-BE49-F238E27FC236}">
                <a16:creationId xmlns:a16="http://schemas.microsoft.com/office/drawing/2014/main" id="{D1867331-230D-9C0A-257F-D767A3E56A5E}"/>
              </a:ext>
            </a:extLst>
          </p:cNvPr>
          <p:cNvSpPr>
            <a:spLocks noGrp="1"/>
          </p:cNvSpPr>
          <p:nvPr>
            <p:ph type="subTitle" idx="1"/>
          </p:nvPr>
        </p:nvSpPr>
        <p:spPr/>
        <p:txBody>
          <a:bodyPr/>
          <a:lstStyle/>
          <a:p>
            <a:r>
              <a:rPr lang="en-US" dirty="0"/>
              <a:t>a presentation by group 6 </a:t>
            </a:r>
          </a:p>
          <a:p>
            <a:endParaRPr lang="en-US" dirty="0"/>
          </a:p>
        </p:txBody>
      </p:sp>
      <p:pic>
        <p:nvPicPr>
          <p:cNvPr id="6" name="Picture Placeholder 5" descr="Statues along the edge of a bridge">
            <a:extLst>
              <a:ext uri="{FF2B5EF4-FFF2-40B4-BE49-F238E27FC236}">
                <a16:creationId xmlns:a16="http://schemas.microsoft.com/office/drawing/2014/main" id="{C260DAAE-F925-11DA-1392-452BA0DFE2E5}"/>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552"/>
                    </a14:imgEffect>
                    <a14:imgEffect>
                      <a14:saturation sat="76000"/>
                    </a14:imgEffect>
                    <a14:imgEffect>
                      <a14:brightnessContrast bright="-13000" contrast="21000"/>
                    </a14:imgEffect>
                  </a14:imgLayer>
                </a14:imgProps>
              </a:ext>
            </a:extLst>
          </a:blip>
          <a:srcRect t="6" b="6"/>
          <a:stretch/>
        </p:blipFill>
        <p:spPr/>
      </p:pic>
    </p:spTree>
    <p:extLst>
      <p:ext uri="{BB962C8B-B14F-4D97-AF65-F5344CB8AC3E}">
        <p14:creationId xmlns:p14="http://schemas.microsoft.com/office/powerpoint/2010/main" val="1479628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EB5D-C504-369F-0181-B40549076849}"/>
              </a:ext>
            </a:extLst>
          </p:cNvPr>
          <p:cNvSpPr>
            <a:spLocks noGrp="1"/>
          </p:cNvSpPr>
          <p:nvPr>
            <p:ph type="title"/>
          </p:nvPr>
        </p:nvSpPr>
        <p:spPr/>
        <p:txBody>
          <a:bodyPr/>
          <a:lstStyle/>
          <a:p>
            <a:r>
              <a:rPr lang="en-US" sz="4800" dirty="0"/>
              <a:t>conclusion</a:t>
            </a:r>
          </a:p>
        </p:txBody>
      </p:sp>
      <p:sp>
        <p:nvSpPr>
          <p:cNvPr id="3" name="Content Placeholder 2">
            <a:extLst>
              <a:ext uri="{FF2B5EF4-FFF2-40B4-BE49-F238E27FC236}">
                <a16:creationId xmlns:a16="http://schemas.microsoft.com/office/drawing/2014/main" id="{7B09CBDF-8587-28A0-CAD5-7A42FF72228C}"/>
              </a:ext>
            </a:extLst>
          </p:cNvPr>
          <p:cNvSpPr>
            <a:spLocks noGrp="1"/>
          </p:cNvSpPr>
          <p:nvPr>
            <p:ph idx="1"/>
          </p:nvPr>
        </p:nvSpPr>
        <p:spPr>
          <a:xfrm>
            <a:off x="2011889" y="1897469"/>
            <a:ext cx="8165592" cy="1755648"/>
          </a:xfrm>
        </p:spPr>
        <p:txBody>
          <a:bodyPr/>
          <a:lstStyle/>
          <a:p>
            <a:r>
              <a:rPr lang="en-US" dirty="0"/>
              <a:t>The project achieved the production of an apparatus that measures natural frequency, and provided valuable insights into the factors influencing natural frequency, with practical applications in various engineering fields. </a:t>
            </a:r>
          </a:p>
          <a:p>
            <a:r>
              <a:rPr lang="en-US" dirty="0"/>
              <a:t>The inherent nature of natural frequency and its relationship with thickness and length. Natural frequency reduces with increasing length but increases with increasing thickness.</a:t>
            </a:r>
          </a:p>
        </p:txBody>
      </p:sp>
      <p:sp>
        <p:nvSpPr>
          <p:cNvPr id="8" name="Slide Number Placeholder 7">
            <a:extLst>
              <a:ext uri="{FF2B5EF4-FFF2-40B4-BE49-F238E27FC236}">
                <a16:creationId xmlns:a16="http://schemas.microsoft.com/office/drawing/2014/main" id="{9A841990-F92B-71BE-C206-FC1157F6592B}"/>
              </a:ext>
            </a:extLst>
          </p:cNvPr>
          <p:cNvSpPr>
            <a:spLocks noGrp="1"/>
          </p:cNvSpPr>
          <p:nvPr>
            <p:ph type="sldNum" sz="quarter" idx="12"/>
          </p:nvPr>
        </p:nvSpPr>
        <p:spPr/>
        <p:txBody>
          <a:bodyPr/>
          <a:lstStyle/>
          <a:p>
            <a:fld id="{84D792B7-0397-C047-AE12-1A03F7E3DC83}" type="slidenum">
              <a:rPr lang="en-US" smtClean="0"/>
              <a:t>10</a:t>
            </a:fld>
            <a:endParaRPr lang="en-US" dirty="0"/>
          </a:p>
        </p:txBody>
      </p:sp>
      <p:sp>
        <p:nvSpPr>
          <p:cNvPr id="7" name="Footer Placeholder 6">
            <a:extLst>
              <a:ext uri="{FF2B5EF4-FFF2-40B4-BE49-F238E27FC236}">
                <a16:creationId xmlns:a16="http://schemas.microsoft.com/office/drawing/2014/main" id="{55086353-5676-19E6-895A-6E5719BD8B35}"/>
              </a:ext>
            </a:extLst>
          </p:cNvPr>
          <p:cNvSpPr>
            <a:spLocks noGrp="1"/>
          </p:cNvSpPr>
          <p:nvPr>
            <p:ph type="ftr" sz="quarter" idx="11"/>
          </p:nvPr>
        </p:nvSpPr>
        <p:spPr/>
        <p:txBody>
          <a:bodyPr/>
          <a:lstStyle/>
          <a:p>
            <a:r>
              <a:rPr lang="en-US" dirty="0"/>
              <a:t>Vibration apparatus</a:t>
            </a:r>
          </a:p>
        </p:txBody>
      </p:sp>
      <p:sp>
        <p:nvSpPr>
          <p:cNvPr id="6" name="Date Placeholder 5">
            <a:extLst>
              <a:ext uri="{FF2B5EF4-FFF2-40B4-BE49-F238E27FC236}">
                <a16:creationId xmlns:a16="http://schemas.microsoft.com/office/drawing/2014/main" id="{C7AC2FFE-50C5-9217-F17B-6F445151A7FD}"/>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3553386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A72-039E-DC2E-355E-F1172D227B9F}"/>
              </a:ext>
            </a:extLst>
          </p:cNvPr>
          <p:cNvSpPr>
            <a:spLocks noGrp="1"/>
          </p:cNvSpPr>
          <p:nvPr>
            <p:ph type="title"/>
          </p:nvPr>
        </p:nvSpPr>
        <p:spPr>
          <a:xfrm>
            <a:off x="259976" y="36576"/>
            <a:ext cx="5500744" cy="969264"/>
          </a:xfrm>
        </p:spPr>
        <p:txBody>
          <a:bodyPr/>
          <a:lstStyle/>
          <a:p>
            <a:r>
              <a:rPr lang="en-US" dirty="0"/>
              <a:t>recommendations</a:t>
            </a:r>
          </a:p>
        </p:txBody>
      </p:sp>
      <p:pic>
        <p:nvPicPr>
          <p:cNvPr id="50" name="Picture Placeholder 49" descr="Alexandre III bridge in Paris">
            <a:extLst>
              <a:ext uri="{FF2B5EF4-FFF2-40B4-BE49-F238E27FC236}">
                <a16:creationId xmlns:a16="http://schemas.microsoft.com/office/drawing/2014/main" id="{2916D8C7-8EA5-2E6F-F81A-B14A1E3F975F}"/>
              </a:ext>
            </a:extLst>
          </p:cNvPr>
          <p:cNvPicPr>
            <a:picLocks noGrp="1" noChangeAspect="1"/>
          </p:cNvPicPr>
          <p:nvPr>
            <p:ph type="pic" sz="quarter" idx="13"/>
          </p:nvPr>
        </p:nvPicPr>
        <p:blipFill rotWithShape="1">
          <a:blip r:embed="rId2"/>
          <a:srcRect t="72" b="72"/>
          <a:stretch/>
        </p:blipFill>
        <p:spPr/>
      </p:pic>
      <p:sp>
        <p:nvSpPr>
          <p:cNvPr id="3" name="Text Placeholder 2">
            <a:extLst>
              <a:ext uri="{FF2B5EF4-FFF2-40B4-BE49-F238E27FC236}">
                <a16:creationId xmlns:a16="http://schemas.microsoft.com/office/drawing/2014/main" id="{04CDDCB8-0DA6-16F3-B3CA-CF93D0760B5D}"/>
              </a:ext>
            </a:extLst>
          </p:cNvPr>
          <p:cNvSpPr>
            <a:spLocks noGrp="1"/>
          </p:cNvSpPr>
          <p:nvPr>
            <p:ph type="body" idx="1"/>
          </p:nvPr>
        </p:nvSpPr>
        <p:spPr/>
        <p:txBody>
          <a:bodyPr/>
          <a:lstStyle/>
          <a:p>
            <a:r>
              <a:rPr lang="en-US" dirty="0"/>
              <a:t>Research questions</a:t>
            </a:r>
          </a:p>
        </p:txBody>
      </p:sp>
      <p:sp>
        <p:nvSpPr>
          <p:cNvPr id="4" name="Content Placeholder 3">
            <a:extLst>
              <a:ext uri="{FF2B5EF4-FFF2-40B4-BE49-F238E27FC236}">
                <a16:creationId xmlns:a16="http://schemas.microsoft.com/office/drawing/2014/main" id="{49BC2971-7886-2287-75E6-F484F930D599}"/>
              </a:ext>
            </a:extLst>
          </p:cNvPr>
          <p:cNvSpPr>
            <a:spLocks noGrp="1"/>
          </p:cNvSpPr>
          <p:nvPr>
            <p:ph sz="half" idx="2"/>
          </p:nvPr>
        </p:nvSpPr>
        <p:spPr/>
        <p:txBody>
          <a:bodyPr/>
          <a:lstStyle/>
          <a:p>
            <a:r>
              <a:rPr lang="en-US" dirty="0"/>
              <a:t>Study the effects of composite materials on natural frequency.</a:t>
            </a:r>
          </a:p>
          <a:p>
            <a:r>
              <a:rPr lang="en-US" dirty="0"/>
              <a:t>Study the effect of material shape configuration and structure modification.</a:t>
            </a:r>
          </a:p>
          <a:p>
            <a:r>
              <a:rPr lang="en-US" dirty="0"/>
              <a:t>Study the effect of environmental conditions on natural frequency.</a:t>
            </a:r>
            <a:endParaRPr lang="en-NG" dirty="0"/>
          </a:p>
        </p:txBody>
      </p:sp>
      <p:sp>
        <p:nvSpPr>
          <p:cNvPr id="5" name="Text Placeholder 4">
            <a:extLst>
              <a:ext uri="{FF2B5EF4-FFF2-40B4-BE49-F238E27FC236}">
                <a16:creationId xmlns:a16="http://schemas.microsoft.com/office/drawing/2014/main" id="{D104A013-8896-5CD5-72E8-3B8EEA1D6441}"/>
              </a:ext>
            </a:extLst>
          </p:cNvPr>
          <p:cNvSpPr>
            <a:spLocks noGrp="1"/>
          </p:cNvSpPr>
          <p:nvPr>
            <p:ph type="body" sz="quarter" idx="3"/>
          </p:nvPr>
        </p:nvSpPr>
        <p:spPr/>
        <p:txBody>
          <a:bodyPr/>
          <a:lstStyle/>
          <a:p>
            <a:r>
              <a:rPr lang="en-US" dirty="0"/>
              <a:t>Apparatus development</a:t>
            </a:r>
          </a:p>
        </p:txBody>
      </p:sp>
      <p:sp>
        <p:nvSpPr>
          <p:cNvPr id="6" name="Content Placeholder 5">
            <a:extLst>
              <a:ext uri="{FF2B5EF4-FFF2-40B4-BE49-F238E27FC236}">
                <a16:creationId xmlns:a16="http://schemas.microsoft.com/office/drawing/2014/main" id="{80B2AD00-6CD2-E80D-01B6-8AF25A1EB87B}"/>
              </a:ext>
            </a:extLst>
          </p:cNvPr>
          <p:cNvSpPr>
            <a:spLocks noGrp="1"/>
          </p:cNvSpPr>
          <p:nvPr>
            <p:ph sz="quarter" idx="4"/>
          </p:nvPr>
        </p:nvSpPr>
        <p:spPr/>
        <p:txBody>
          <a:bodyPr/>
          <a:lstStyle/>
          <a:p>
            <a:r>
              <a:rPr lang="en-US" dirty="0"/>
              <a:t>Developing higher sensitivity sensors that do not need to be loaded on the material being tested</a:t>
            </a:r>
          </a:p>
          <a:p>
            <a:r>
              <a:rPr lang="en-US" dirty="0"/>
              <a:t>Integrate the versatility of testing various beam types.</a:t>
            </a:r>
          </a:p>
        </p:txBody>
      </p:sp>
      <p:sp>
        <p:nvSpPr>
          <p:cNvPr id="15" name="Slide Number Placeholder 14">
            <a:extLst>
              <a:ext uri="{FF2B5EF4-FFF2-40B4-BE49-F238E27FC236}">
                <a16:creationId xmlns:a16="http://schemas.microsoft.com/office/drawing/2014/main" id="{1A815897-F8B8-2427-BC3B-2B4F48408A55}"/>
              </a:ext>
            </a:extLst>
          </p:cNvPr>
          <p:cNvSpPr>
            <a:spLocks noGrp="1"/>
          </p:cNvSpPr>
          <p:nvPr>
            <p:ph type="sldNum" sz="quarter" idx="12"/>
          </p:nvPr>
        </p:nvSpPr>
        <p:spPr/>
        <p:txBody>
          <a:bodyPr/>
          <a:lstStyle/>
          <a:p>
            <a:fld id="{84D792B7-0397-C047-AE12-1A03F7E3DC83}" type="slidenum">
              <a:rPr lang="en-US" smtClean="0"/>
              <a:pPr/>
              <a:t>11</a:t>
            </a:fld>
            <a:endParaRPr lang="en-US" dirty="0"/>
          </a:p>
        </p:txBody>
      </p:sp>
      <p:sp>
        <p:nvSpPr>
          <p:cNvPr id="14" name="Footer Placeholder 13">
            <a:extLst>
              <a:ext uri="{FF2B5EF4-FFF2-40B4-BE49-F238E27FC236}">
                <a16:creationId xmlns:a16="http://schemas.microsoft.com/office/drawing/2014/main" id="{65ECF71F-9B83-DC76-FA0B-F6ED68A71B51}"/>
              </a:ext>
            </a:extLst>
          </p:cNvPr>
          <p:cNvSpPr>
            <a:spLocks noGrp="1"/>
          </p:cNvSpPr>
          <p:nvPr>
            <p:ph type="ftr" sz="quarter" idx="11"/>
          </p:nvPr>
        </p:nvSpPr>
        <p:spPr/>
        <p:txBody>
          <a:bodyPr/>
          <a:lstStyle/>
          <a:p>
            <a:r>
              <a:rPr lang="en-US" dirty="0"/>
              <a:t>Vibration apparatus</a:t>
            </a:r>
          </a:p>
        </p:txBody>
      </p:sp>
      <p:sp>
        <p:nvSpPr>
          <p:cNvPr id="13" name="Date Placeholder 12">
            <a:extLst>
              <a:ext uri="{FF2B5EF4-FFF2-40B4-BE49-F238E27FC236}">
                <a16:creationId xmlns:a16="http://schemas.microsoft.com/office/drawing/2014/main" id="{BC0CFEBF-213D-E499-0C6B-AC54D1E989A9}"/>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565802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D8761-2537-7A8E-AAF5-0200BA27447A}"/>
              </a:ext>
            </a:extLst>
          </p:cNvPr>
          <p:cNvSpPr>
            <a:spLocks noGrp="1"/>
          </p:cNvSpPr>
          <p:nvPr>
            <p:ph type="title"/>
          </p:nvPr>
        </p:nvSpPr>
        <p:spPr/>
        <p:txBody>
          <a:bodyPr/>
          <a:lstStyle/>
          <a:p>
            <a:r>
              <a:rPr lang="en-US" dirty="0"/>
              <a:t>THANK YOU</a:t>
            </a:r>
          </a:p>
        </p:txBody>
      </p:sp>
      <p:pic>
        <p:nvPicPr>
          <p:cNvPr id="8" name="Picture Placeholder 7" descr="City steps">
            <a:extLst>
              <a:ext uri="{FF2B5EF4-FFF2-40B4-BE49-F238E27FC236}">
                <a16:creationId xmlns:a16="http://schemas.microsoft.com/office/drawing/2014/main" id="{3E013DA2-B732-4592-2541-5EA872C21604}"/>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7078"/>
                    </a14:imgEffect>
                    <a14:imgEffect>
                      <a14:brightnessContrast bright="-14000" contrast="-3000"/>
                    </a14:imgEffect>
                  </a14:imgLayer>
                </a14:imgProps>
              </a:ext>
            </a:extLst>
          </a:blip>
          <a:srcRect t="81" b="81"/>
          <a:stretch/>
        </p:blipFill>
        <p:spPr/>
      </p:pic>
      <p:sp>
        <p:nvSpPr>
          <p:cNvPr id="11" name="Text Placeholder 10">
            <a:extLst>
              <a:ext uri="{FF2B5EF4-FFF2-40B4-BE49-F238E27FC236}">
                <a16:creationId xmlns:a16="http://schemas.microsoft.com/office/drawing/2014/main" id="{5C6928F1-4E3C-0C3A-F853-910AF3D19460}"/>
              </a:ext>
            </a:extLst>
          </p:cNvPr>
          <p:cNvSpPr>
            <a:spLocks noGrp="1"/>
          </p:cNvSpPr>
          <p:nvPr>
            <p:ph type="body" sz="quarter" idx="14"/>
          </p:nvPr>
        </p:nvSpPr>
        <p:spPr/>
        <p:txBody>
          <a:bodyPr/>
          <a:lstStyle/>
          <a:p>
            <a:r>
              <a:rPr lang="en-US" dirty="0"/>
              <a:t>Group 6: ogbonna, </a:t>
            </a:r>
            <a:r>
              <a:rPr lang="en-US" dirty="0" err="1"/>
              <a:t>ihenacho</a:t>
            </a:r>
            <a:r>
              <a:rPr lang="en-US" dirty="0"/>
              <a:t>, </a:t>
            </a:r>
            <a:r>
              <a:rPr lang="en-US" dirty="0" err="1"/>
              <a:t>adah</a:t>
            </a:r>
            <a:r>
              <a:rPr lang="en-US" dirty="0"/>
              <a:t>, alali-</a:t>
            </a:r>
            <a:r>
              <a:rPr lang="en-US" dirty="0" err="1"/>
              <a:t>michael</a:t>
            </a:r>
            <a:r>
              <a:rPr lang="en-US" dirty="0"/>
              <a:t>, </a:t>
            </a:r>
            <a:r>
              <a:rPr lang="en-US" dirty="0" err="1"/>
              <a:t>okeke</a:t>
            </a:r>
            <a:r>
              <a:rPr lang="en-US" dirty="0"/>
              <a:t>, agba, </a:t>
            </a:r>
            <a:r>
              <a:rPr lang="en-US" dirty="0" err="1"/>
              <a:t>ujaga</a:t>
            </a:r>
            <a:r>
              <a:rPr lang="en-US" dirty="0"/>
              <a:t>.</a:t>
            </a:r>
          </a:p>
        </p:txBody>
      </p:sp>
      <p:sp>
        <p:nvSpPr>
          <p:cNvPr id="12" name="Text Placeholder 11">
            <a:extLst>
              <a:ext uri="{FF2B5EF4-FFF2-40B4-BE49-F238E27FC236}">
                <a16:creationId xmlns:a16="http://schemas.microsoft.com/office/drawing/2014/main" id="{C07C030C-4EF2-A28B-3096-012353B7BA33}"/>
              </a:ext>
            </a:extLst>
          </p:cNvPr>
          <p:cNvSpPr>
            <a:spLocks noGrp="1"/>
          </p:cNvSpPr>
          <p:nvPr>
            <p:ph type="body" sz="quarter" idx="15"/>
          </p:nvPr>
        </p:nvSpPr>
        <p:spPr/>
        <p:txBody>
          <a:bodyPr/>
          <a:lstStyle/>
          <a:p>
            <a:r>
              <a:rPr lang="en-US" dirty="0"/>
              <a:t>Pc: engr. Dr. Cordelia </a:t>
            </a:r>
            <a:r>
              <a:rPr lang="en-US" dirty="0" err="1"/>
              <a:t>omoyi</a:t>
            </a:r>
            <a:endParaRPr lang="en-US" dirty="0"/>
          </a:p>
        </p:txBody>
      </p:sp>
      <p:sp>
        <p:nvSpPr>
          <p:cNvPr id="13" name="Text Placeholder 12">
            <a:extLst>
              <a:ext uri="{FF2B5EF4-FFF2-40B4-BE49-F238E27FC236}">
                <a16:creationId xmlns:a16="http://schemas.microsoft.com/office/drawing/2014/main" id="{D48DB40D-F8D7-F5E6-8321-429766754196}"/>
              </a:ext>
            </a:extLst>
          </p:cNvPr>
          <p:cNvSpPr>
            <a:spLocks noGrp="1"/>
          </p:cNvSpPr>
          <p:nvPr>
            <p:ph type="body" sz="quarter" idx="16"/>
          </p:nvPr>
        </p:nvSpPr>
        <p:spPr/>
        <p:txBody>
          <a:bodyPr/>
          <a:lstStyle/>
          <a:p>
            <a:r>
              <a:rPr lang="en-US" dirty="0"/>
              <a:t>Mechanical engineering</a:t>
            </a:r>
          </a:p>
        </p:txBody>
      </p:sp>
    </p:spTree>
    <p:extLst>
      <p:ext uri="{BB962C8B-B14F-4D97-AF65-F5344CB8AC3E}">
        <p14:creationId xmlns:p14="http://schemas.microsoft.com/office/powerpoint/2010/main" val="1625759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BD9FBF-BDEA-E2A9-5AC0-F365EF1CA195}"/>
              </a:ext>
            </a:extLst>
          </p:cNvPr>
          <p:cNvSpPr>
            <a:spLocks noGrp="1"/>
          </p:cNvSpPr>
          <p:nvPr>
            <p:ph type="title"/>
          </p:nvPr>
        </p:nvSpPr>
        <p:spPr/>
        <p:txBody>
          <a:bodyPr/>
          <a:lstStyle/>
          <a:p>
            <a:r>
              <a:rPr lang="en-US" dirty="0"/>
              <a:t>Agenda</a:t>
            </a:r>
          </a:p>
        </p:txBody>
      </p:sp>
      <p:pic>
        <p:nvPicPr>
          <p:cNvPr id="6" name="Picture Placeholder 5">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l="31096" r="31096"/>
          <a:stretch/>
        </p:blipFill>
        <p:spPr>
          <a:xfrm>
            <a:off x="1" y="0"/>
            <a:ext cx="4856184" cy="6854189"/>
          </a:xfrm>
        </p:spPr>
      </p:pic>
      <p:graphicFrame>
        <p:nvGraphicFramePr>
          <p:cNvPr id="11" name="Table 11">
            <a:extLst>
              <a:ext uri="{FF2B5EF4-FFF2-40B4-BE49-F238E27FC236}">
                <a16:creationId xmlns:a16="http://schemas.microsoft.com/office/drawing/2014/main" id="{0B69E8E6-9D16-D9E3-B5C1-6F6E6588BF6A}"/>
              </a:ext>
            </a:extLst>
          </p:cNvPr>
          <p:cNvGraphicFramePr>
            <a:graphicFrameLocks noGrp="1"/>
          </p:cNvGraphicFramePr>
          <p:nvPr>
            <p:ph idx="1"/>
            <p:extLst>
              <p:ext uri="{D42A27DB-BD31-4B8C-83A1-F6EECF244321}">
                <p14:modId xmlns:p14="http://schemas.microsoft.com/office/powerpoint/2010/main" val="130136988"/>
              </p:ext>
            </p:extLst>
          </p:nvPr>
        </p:nvGraphicFramePr>
        <p:xfrm>
          <a:off x="4856163" y="2212975"/>
          <a:ext cx="7335836" cy="4645025"/>
        </p:xfrm>
        <a:graphic>
          <a:graphicData uri="http://schemas.openxmlformats.org/drawingml/2006/table">
            <a:tbl>
              <a:tblPr firstRow="1" bandRow="1"/>
              <a:tblGrid>
                <a:gridCol w="797877">
                  <a:extLst>
                    <a:ext uri="{9D8B030D-6E8A-4147-A177-3AD203B41FA5}">
                      <a16:colId xmlns:a16="http://schemas.microsoft.com/office/drawing/2014/main" val="1680321436"/>
                    </a:ext>
                  </a:extLst>
                </a:gridCol>
                <a:gridCol w="6537959">
                  <a:extLst>
                    <a:ext uri="{9D8B030D-6E8A-4147-A177-3AD203B41FA5}">
                      <a16:colId xmlns:a16="http://schemas.microsoft.com/office/drawing/2014/main" val="1621479666"/>
                    </a:ext>
                  </a:extLst>
                </a:gridCol>
              </a:tblGrid>
              <a:tr h="929005">
                <a:tc>
                  <a:txBody>
                    <a:bodyPr/>
                    <a:lstStyle/>
                    <a:p>
                      <a:pPr algn="ctr"/>
                      <a:r>
                        <a:rPr lang="en-US" sz="2400" dirty="0">
                          <a:latin typeface="+mj-lt"/>
                        </a:rPr>
                        <a:t>3</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Introduction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244635"/>
                  </a:ext>
                </a:extLst>
              </a:tr>
              <a:tr h="929005">
                <a:tc>
                  <a:txBody>
                    <a:bodyPr/>
                    <a:lstStyle/>
                    <a:p>
                      <a:pPr algn="ctr"/>
                      <a:r>
                        <a:rPr lang="en-US" sz="2400" dirty="0">
                          <a:latin typeface="+mj-lt"/>
                        </a:rPr>
                        <a:t>5</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objectives</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0913436"/>
                  </a:ext>
                </a:extLst>
              </a:tr>
              <a:tr h="929005">
                <a:tc>
                  <a:txBody>
                    <a:bodyPr/>
                    <a:lstStyle/>
                    <a:p>
                      <a:pPr algn="ctr"/>
                      <a:r>
                        <a:rPr lang="en-US" sz="2400" dirty="0">
                          <a:latin typeface="+mj-lt"/>
                        </a:rPr>
                        <a:t>6</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methodology</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8392374"/>
                  </a:ext>
                </a:extLst>
              </a:tr>
              <a:tr h="929005">
                <a:tc>
                  <a:txBody>
                    <a:bodyPr/>
                    <a:lstStyle/>
                    <a:p>
                      <a:pPr algn="ctr"/>
                      <a:r>
                        <a:rPr lang="en-US" sz="2400" dirty="0">
                          <a:latin typeface="+mj-lt"/>
                        </a:rPr>
                        <a:t>8</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Result and discussion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1282632"/>
                  </a:ext>
                </a:extLst>
              </a:tr>
              <a:tr h="929005">
                <a:tc>
                  <a:txBody>
                    <a:bodyPr/>
                    <a:lstStyle/>
                    <a:p>
                      <a:pPr algn="ctr"/>
                      <a:r>
                        <a:rPr lang="en-US" sz="2400" dirty="0">
                          <a:latin typeface="+mj-lt"/>
                        </a:rPr>
                        <a:t>10</a:t>
                      </a:r>
                    </a:p>
                  </a:txBody>
                  <a:tcPr anchor="ctr">
                    <a:lnL w="12700" cmpd="sng">
                      <a:noFill/>
                      <a:prstDash val="soli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Felix Titling" panose="020F0502020204030204" pitchFamily="34" charset="0"/>
                          <a:cs typeface="Felix Titling" panose="020F0502020204030204" pitchFamily="34" charset="0"/>
                        </a:rPr>
                        <a:t>conclusion</a:t>
                      </a:r>
                    </a:p>
                  </a:txBody>
                  <a:tcPr marL="411480" anchor="ctr">
                    <a:lnL w="9525" cap="flat" cmpd="sng" algn="ctr">
                      <a:solidFill>
                        <a:schemeClr val="tx1"/>
                      </a:solidFill>
                      <a:prstDash val="solid"/>
                      <a:round/>
                      <a:headEnd type="none" w="med" len="med"/>
                      <a:tailEnd type="none" w="med" len="me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2909531"/>
                  </a:ext>
                </a:extLst>
              </a:tr>
            </a:tbl>
          </a:graphicData>
        </a:graphic>
      </p:graphicFrame>
    </p:spTree>
    <p:extLst>
      <p:ext uri="{BB962C8B-B14F-4D97-AF65-F5344CB8AC3E}">
        <p14:creationId xmlns:p14="http://schemas.microsoft.com/office/powerpoint/2010/main" val="3701214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025BC-7A1A-3FAF-3BC0-13AF568A2A2E}"/>
              </a:ext>
            </a:extLst>
          </p:cNvPr>
          <p:cNvSpPr>
            <a:spLocks noGrp="1"/>
          </p:cNvSpPr>
          <p:nvPr>
            <p:ph type="title"/>
          </p:nvPr>
        </p:nvSpPr>
        <p:spPr/>
        <p:txBody>
          <a:bodyPr/>
          <a:lstStyle/>
          <a:p>
            <a:r>
              <a:rPr lang="en-US" dirty="0"/>
              <a:t>INTRODUCTION</a:t>
            </a:r>
          </a:p>
        </p:txBody>
      </p:sp>
      <p:sp>
        <p:nvSpPr>
          <p:cNvPr id="4" name="Content Placeholder 3">
            <a:extLst>
              <a:ext uri="{FF2B5EF4-FFF2-40B4-BE49-F238E27FC236}">
                <a16:creationId xmlns:a16="http://schemas.microsoft.com/office/drawing/2014/main" id="{E752DFB8-B7A2-DE8A-3E38-FC3170612720}"/>
              </a:ext>
            </a:extLst>
          </p:cNvPr>
          <p:cNvSpPr>
            <a:spLocks noGrp="1"/>
          </p:cNvSpPr>
          <p:nvPr>
            <p:ph idx="1"/>
          </p:nvPr>
        </p:nvSpPr>
        <p:spPr/>
        <p:txBody>
          <a:bodyPr/>
          <a:lstStyle/>
          <a:p>
            <a:r>
              <a:rPr lang="en-US" dirty="0"/>
              <a:t>Natural frequency is defined as the frequency at which a body tends to vibrate when disturbed. It is an inherent property of the system, determined by its physical characteristics such as mass, stiffness, and geometry. At this natural frequency, the body vibrates at its maximum amplitude.</a:t>
            </a:r>
          </a:p>
        </p:txBody>
      </p:sp>
      <p:sp>
        <p:nvSpPr>
          <p:cNvPr id="11" name="Slide Number Placeholder 10">
            <a:extLst>
              <a:ext uri="{FF2B5EF4-FFF2-40B4-BE49-F238E27FC236}">
                <a16:creationId xmlns:a16="http://schemas.microsoft.com/office/drawing/2014/main" id="{3A127E98-F085-5A66-9D65-E2BAC77B0E66}"/>
              </a:ext>
            </a:extLst>
          </p:cNvPr>
          <p:cNvSpPr>
            <a:spLocks noGrp="1"/>
          </p:cNvSpPr>
          <p:nvPr>
            <p:ph type="sldNum" sz="quarter" idx="12"/>
          </p:nvPr>
        </p:nvSpPr>
        <p:spPr/>
        <p:txBody>
          <a:bodyPr/>
          <a:lstStyle/>
          <a:p>
            <a:fld id="{84D792B7-0397-C047-AE12-1A03F7E3DC83}" type="slidenum">
              <a:rPr lang="en-US" smtClean="0"/>
              <a:pPr/>
              <a:t>3</a:t>
            </a:fld>
            <a:endParaRPr lang="en-US" dirty="0"/>
          </a:p>
        </p:txBody>
      </p:sp>
      <p:sp>
        <p:nvSpPr>
          <p:cNvPr id="10" name="Footer Placeholder 9">
            <a:extLst>
              <a:ext uri="{FF2B5EF4-FFF2-40B4-BE49-F238E27FC236}">
                <a16:creationId xmlns:a16="http://schemas.microsoft.com/office/drawing/2014/main" id="{C90F9375-7D60-5547-02DC-A2AF4BE09B30}"/>
              </a:ext>
            </a:extLst>
          </p:cNvPr>
          <p:cNvSpPr>
            <a:spLocks noGrp="1"/>
          </p:cNvSpPr>
          <p:nvPr>
            <p:ph type="ftr" sz="quarter" idx="11"/>
          </p:nvPr>
        </p:nvSpPr>
        <p:spPr/>
        <p:txBody>
          <a:bodyPr/>
          <a:lstStyle/>
          <a:p>
            <a:r>
              <a:rPr lang="en-US" dirty="0"/>
              <a:t>Vibration apparatus</a:t>
            </a:r>
          </a:p>
        </p:txBody>
      </p:sp>
      <p:sp>
        <p:nvSpPr>
          <p:cNvPr id="9" name="Date Placeholder 8">
            <a:extLst>
              <a:ext uri="{FF2B5EF4-FFF2-40B4-BE49-F238E27FC236}">
                <a16:creationId xmlns:a16="http://schemas.microsoft.com/office/drawing/2014/main" id="{5AF93863-763B-590D-9D57-2E4C5A8E97A8}"/>
              </a:ext>
            </a:extLst>
          </p:cNvPr>
          <p:cNvSpPr>
            <a:spLocks noGrp="1"/>
          </p:cNvSpPr>
          <p:nvPr>
            <p:ph type="dt" sz="half" idx="10"/>
          </p:nvPr>
        </p:nvSpPr>
        <p:spPr/>
        <p:txBody>
          <a:bodyPr/>
          <a:lstStyle/>
          <a:p>
            <a:r>
              <a:rPr lang="en-US" dirty="0"/>
              <a:t>2025</a:t>
            </a:r>
          </a:p>
        </p:txBody>
      </p:sp>
      <p:pic>
        <p:nvPicPr>
          <p:cNvPr id="8" name="Picture Placeholder 6" descr="Front side of an apartment building in the city">
            <a:extLst>
              <a:ext uri="{FF2B5EF4-FFF2-40B4-BE49-F238E27FC236}">
                <a16:creationId xmlns:a16="http://schemas.microsoft.com/office/drawing/2014/main" id="{E68D13CD-CB84-2271-D445-67C4F275B6F9}"/>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colorTemperature colorTemp="8579"/>
                    </a14:imgEffect>
                    <a14:imgEffect>
                      <a14:saturation sat="91000"/>
                    </a14:imgEffect>
                    <a14:imgEffect>
                      <a14:brightnessContrast bright="1000" contrast="-45000"/>
                    </a14:imgEffect>
                  </a14:imgLayer>
                </a14:imgProps>
              </a:ext>
            </a:extLst>
          </a:blip>
          <a:srcRect t="10734" b="10734"/>
          <a:stretch/>
        </p:blipFill>
        <p:spPr>
          <a:xfrm>
            <a:off x="1636713" y="928688"/>
            <a:ext cx="3251200" cy="5000625"/>
          </a:xfrm>
          <a:prstGeom prst="rect">
            <a:avLst/>
          </a:prstGeom>
          <a:ln w="15875">
            <a:solidFill>
              <a:schemeClr val="tx1"/>
            </a:solidFill>
          </a:ln>
        </p:spPr>
      </p:pic>
    </p:spTree>
    <p:extLst>
      <p:ext uri="{BB962C8B-B14F-4D97-AF65-F5344CB8AC3E}">
        <p14:creationId xmlns:p14="http://schemas.microsoft.com/office/powerpoint/2010/main" val="316885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7A7F-0D7F-1319-B39D-3C6D8A9F51F3}"/>
              </a:ext>
            </a:extLst>
          </p:cNvPr>
          <p:cNvSpPr>
            <a:spLocks noGrp="1"/>
          </p:cNvSpPr>
          <p:nvPr>
            <p:ph type="title"/>
          </p:nvPr>
        </p:nvSpPr>
        <p:spPr/>
        <p:txBody>
          <a:bodyPr/>
          <a:lstStyle/>
          <a:p>
            <a:r>
              <a:rPr lang="en-US" dirty="0"/>
              <a:t>Problem statement</a:t>
            </a:r>
            <a:endParaRPr lang="en-NG" dirty="0"/>
          </a:p>
        </p:txBody>
      </p:sp>
      <p:sp>
        <p:nvSpPr>
          <p:cNvPr id="3" name="Content Placeholder 2">
            <a:extLst>
              <a:ext uri="{FF2B5EF4-FFF2-40B4-BE49-F238E27FC236}">
                <a16:creationId xmlns:a16="http://schemas.microsoft.com/office/drawing/2014/main" id="{FC1F69F1-2920-8B24-819D-386E1EB1BB55}"/>
              </a:ext>
            </a:extLst>
          </p:cNvPr>
          <p:cNvSpPr>
            <a:spLocks noGrp="1"/>
          </p:cNvSpPr>
          <p:nvPr>
            <p:ph idx="1"/>
          </p:nvPr>
        </p:nvSpPr>
        <p:spPr/>
        <p:txBody>
          <a:bodyPr/>
          <a:lstStyle/>
          <a:p>
            <a:pPr marL="0" indent="0">
              <a:buNone/>
            </a:pPr>
            <a:r>
              <a:rPr lang="en-US" dirty="0"/>
              <a:t>The university system is delving deeper into mechanical research work, and the natural frequency of a vibrating body is a fundamental parameter in the study of mechanical vibrations, hence an apparatus is needed.</a:t>
            </a:r>
          </a:p>
          <a:p>
            <a:pPr marL="0" indent="0">
              <a:buNone/>
            </a:pPr>
            <a:endParaRPr lang="en-US" dirty="0"/>
          </a:p>
          <a:p>
            <a:pPr marL="0" indent="0">
              <a:buNone/>
            </a:pPr>
            <a:r>
              <a:rPr lang="en-US" dirty="0"/>
              <a:t>Measuring the natural frequency of a material can be difficult because of the technique required to go about it. And if it is not done properly, it can have high variance from expected values.</a:t>
            </a:r>
            <a:endParaRPr lang="en-NG" dirty="0"/>
          </a:p>
        </p:txBody>
      </p:sp>
      <p:sp>
        <p:nvSpPr>
          <p:cNvPr id="4" name="Slide Number Placeholder 3">
            <a:extLst>
              <a:ext uri="{FF2B5EF4-FFF2-40B4-BE49-F238E27FC236}">
                <a16:creationId xmlns:a16="http://schemas.microsoft.com/office/drawing/2014/main" id="{1C64238C-5E4F-24B9-4004-84F4949D44B8}"/>
              </a:ext>
            </a:extLst>
          </p:cNvPr>
          <p:cNvSpPr>
            <a:spLocks noGrp="1"/>
          </p:cNvSpPr>
          <p:nvPr>
            <p:ph type="sldNum" sz="quarter" idx="12"/>
          </p:nvPr>
        </p:nvSpPr>
        <p:spPr/>
        <p:txBody>
          <a:bodyPr/>
          <a:lstStyle/>
          <a:p>
            <a:fld id="{84D792B7-0397-C047-AE12-1A03F7E3DC83}" type="slidenum">
              <a:rPr lang="en-US" smtClean="0"/>
              <a:t>4</a:t>
            </a:fld>
            <a:endParaRPr lang="en-US" dirty="0"/>
          </a:p>
        </p:txBody>
      </p:sp>
      <p:sp>
        <p:nvSpPr>
          <p:cNvPr id="5" name="Footer Placeholder 4">
            <a:extLst>
              <a:ext uri="{FF2B5EF4-FFF2-40B4-BE49-F238E27FC236}">
                <a16:creationId xmlns:a16="http://schemas.microsoft.com/office/drawing/2014/main" id="{5E0D67DF-1F0C-6080-7EDE-32693DCBE082}"/>
              </a:ext>
            </a:extLst>
          </p:cNvPr>
          <p:cNvSpPr>
            <a:spLocks noGrp="1"/>
          </p:cNvSpPr>
          <p:nvPr>
            <p:ph type="ftr" sz="quarter" idx="11"/>
          </p:nvPr>
        </p:nvSpPr>
        <p:spPr/>
        <p:txBody>
          <a:bodyPr/>
          <a:lstStyle/>
          <a:p>
            <a:r>
              <a:rPr lang="en-US" dirty="0"/>
              <a:t>Vibration apparatus</a:t>
            </a:r>
          </a:p>
        </p:txBody>
      </p:sp>
      <p:sp>
        <p:nvSpPr>
          <p:cNvPr id="6" name="Date Placeholder 5">
            <a:extLst>
              <a:ext uri="{FF2B5EF4-FFF2-40B4-BE49-F238E27FC236}">
                <a16:creationId xmlns:a16="http://schemas.microsoft.com/office/drawing/2014/main" id="{3844D09F-A290-0D3B-CC9F-FD880CEAA523}"/>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18729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E614-BB1F-4FE6-28DD-8F89013593E5}"/>
              </a:ext>
            </a:extLst>
          </p:cNvPr>
          <p:cNvSpPr>
            <a:spLocks noGrp="1"/>
          </p:cNvSpPr>
          <p:nvPr>
            <p:ph type="title"/>
          </p:nvPr>
        </p:nvSpPr>
        <p:spPr/>
        <p:txBody>
          <a:bodyPr/>
          <a:lstStyle/>
          <a:p>
            <a:r>
              <a:rPr lang="en-US" dirty="0"/>
              <a:t>objectives</a:t>
            </a:r>
          </a:p>
        </p:txBody>
      </p:sp>
      <p:pic>
        <p:nvPicPr>
          <p:cNvPr id="22" name="Picture Placeholder 21" descr="Connected outline">
            <a:extLst>
              <a:ext uri="{FF2B5EF4-FFF2-40B4-BE49-F238E27FC236}">
                <a16:creationId xmlns:a16="http://schemas.microsoft.com/office/drawing/2014/main" id="{1CCEEF0C-7137-AE61-A2B9-54E913872F4F}"/>
              </a:ext>
            </a:extLst>
          </p:cNvPr>
          <p:cNvPicPr>
            <a:picLocks noGrp="1" noChangeAspect="1"/>
          </p:cNvPicPr>
          <p:nvPr>
            <p:ph type="pic" sz="quarter" idx="22"/>
          </p:nvPr>
        </p:nvPicPr>
        <p:blipFill rotWithShape="1">
          <a:blip r:embed="rId2">
            <a:extLst>
              <a:ext uri="{96DAC541-7B7A-43D3-8B79-37D633B846F1}">
                <asvg:svgBlip xmlns:asvg="http://schemas.microsoft.com/office/drawing/2016/SVG/main" r:embed="rId3"/>
              </a:ext>
            </a:extLst>
          </a:blip>
          <a:srcRect/>
          <a:stretch/>
        </p:blipFill>
        <p:spPr/>
      </p:pic>
      <p:sp>
        <p:nvSpPr>
          <p:cNvPr id="4" name="Text Placeholder 3">
            <a:extLst>
              <a:ext uri="{FF2B5EF4-FFF2-40B4-BE49-F238E27FC236}">
                <a16:creationId xmlns:a16="http://schemas.microsoft.com/office/drawing/2014/main" id="{85F0F65A-C776-7F76-10FD-ACBB987CEC5C}"/>
              </a:ext>
            </a:extLst>
          </p:cNvPr>
          <p:cNvSpPr>
            <a:spLocks noGrp="1"/>
          </p:cNvSpPr>
          <p:nvPr>
            <p:ph type="body" idx="1"/>
          </p:nvPr>
        </p:nvSpPr>
        <p:spPr/>
        <p:txBody>
          <a:bodyPr/>
          <a:lstStyle/>
          <a:p>
            <a:r>
              <a:rPr lang="en-US" dirty="0"/>
              <a:t>one</a:t>
            </a:r>
          </a:p>
        </p:txBody>
      </p:sp>
      <p:sp>
        <p:nvSpPr>
          <p:cNvPr id="9" name="Text Placeholder 8">
            <a:extLst>
              <a:ext uri="{FF2B5EF4-FFF2-40B4-BE49-F238E27FC236}">
                <a16:creationId xmlns:a16="http://schemas.microsoft.com/office/drawing/2014/main" id="{48A3CB3A-3C1D-EEA2-FBEC-E3EB0952B734}"/>
              </a:ext>
            </a:extLst>
          </p:cNvPr>
          <p:cNvSpPr>
            <a:spLocks noGrp="1"/>
          </p:cNvSpPr>
          <p:nvPr>
            <p:ph type="body" idx="17"/>
          </p:nvPr>
        </p:nvSpPr>
        <p:spPr/>
        <p:txBody>
          <a:bodyPr/>
          <a:lstStyle/>
          <a:p>
            <a:r>
              <a:rPr lang="en-US" dirty="0"/>
              <a:t>Fabricate an apparatus that can measure natural frequency</a:t>
            </a:r>
          </a:p>
        </p:txBody>
      </p:sp>
      <p:pic>
        <p:nvPicPr>
          <p:cNvPr id="24" name="Picture Placeholder 23" descr="Circles with arrows outline">
            <a:extLst>
              <a:ext uri="{FF2B5EF4-FFF2-40B4-BE49-F238E27FC236}">
                <a16:creationId xmlns:a16="http://schemas.microsoft.com/office/drawing/2014/main" id="{058B753D-D44F-B5FE-1C11-E8A8BB7D7365}"/>
              </a:ext>
            </a:extLst>
          </p:cNvPr>
          <p:cNvPicPr>
            <a:picLocks noGrp="1" noChangeAspect="1"/>
          </p:cNvPicPr>
          <p:nvPr>
            <p:ph type="pic" sz="quarter" idx="23"/>
          </p:nvPr>
        </p:nvPicPr>
        <p:blipFill rotWithShape="1">
          <a:blip r:embed="rId4">
            <a:extLst>
              <a:ext uri="{96DAC541-7B7A-43D3-8B79-37D633B846F1}">
                <asvg:svgBlip xmlns:asvg="http://schemas.microsoft.com/office/drawing/2016/SVG/main" r:embed="rId5"/>
              </a:ext>
            </a:extLst>
          </a:blip>
          <a:srcRect l="82" r="82"/>
          <a:stretch/>
        </p:blipFill>
        <p:spPr/>
      </p:pic>
      <p:sp>
        <p:nvSpPr>
          <p:cNvPr id="6" name="Text Placeholder 5">
            <a:extLst>
              <a:ext uri="{FF2B5EF4-FFF2-40B4-BE49-F238E27FC236}">
                <a16:creationId xmlns:a16="http://schemas.microsoft.com/office/drawing/2014/main" id="{74CDDBE4-8914-13F7-5C18-C0852B4472CC}"/>
              </a:ext>
            </a:extLst>
          </p:cNvPr>
          <p:cNvSpPr>
            <a:spLocks noGrp="1"/>
          </p:cNvSpPr>
          <p:nvPr>
            <p:ph type="body" idx="14"/>
          </p:nvPr>
        </p:nvSpPr>
        <p:spPr/>
        <p:txBody>
          <a:bodyPr/>
          <a:lstStyle/>
          <a:p>
            <a:r>
              <a:rPr lang="en-US" dirty="0"/>
              <a:t>two</a:t>
            </a:r>
          </a:p>
        </p:txBody>
      </p:sp>
      <p:sp>
        <p:nvSpPr>
          <p:cNvPr id="11" name="Text Placeholder 10">
            <a:extLst>
              <a:ext uri="{FF2B5EF4-FFF2-40B4-BE49-F238E27FC236}">
                <a16:creationId xmlns:a16="http://schemas.microsoft.com/office/drawing/2014/main" id="{C80267C2-2A51-7A70-95F0-C49A75D9A398}"/>
              </a:ext>
            </a:extLst>
          </p:cNvPr>
          <p:cNvSpPr>
            <a:spLocks noGrp="1"/>
          </p:cNvSpPr>
          <p:nvPr>
            <p:ph type="body" idx="19"/>
          </p:nvPr>
        </p:nvSpPr>
        <p:spPr/>
        <p:txBody>
          <a:bodyPr/>
          <a:lstStyle/>
          <a:p>
            <a:r>
              <a:rPr lang="en-US" dirty="0"/>
              <a:t>Ensure the apparatus can withstand repeated use</a:t>
            </a:r>
          </a:p>
        </p:txBody>
      </p:sp>
      <p:pic>
        <p:nvPicPr>
          <p:cNvPr id="26" name="Picture Placeholder 25" descr="Folder outline">
            <a:extLst>
              <a:ext uri="{FF2B5EF4-FFF2-40B4-BE49-F238E27FC236}">
                <a16:creationId xmlns:a16="http://schemas.microsoft.com/office/drawing/2014/main" id="{67716731-435C-6E7B-8CDB-CBEC80D82CBB}"/>
              </a:ext>
            </a:extLst>
          </p:cNvPr>
          <p:cNvPicPr>
            <a:picLocks noGrp="1" noChangeAspect="1"/>
          </p:cNvPicPr>
          <p:nvPr>
            <p:ph type="pic" sz="quarter" idx="24"/>
          </p:nvPr>
        </p:nvPicPr>
        <p:blipFill rotWithShape="1">
          <a:blip r:embed="rId6">
            <a:extLst>
              <a:ext uri="{96DAC541-7B7A-43D3-8B79-37D633B846F1}">
                <asvg:svgBlip xmlns:asvg="http://schemas.microsoft.com/office/drawing/2016/SVG/main" r:embed="rId7"/>
              </a:ext>
            </a:extLst>
          </a:blip>
          <a:srcRect/>
          <a:stretch/>
        </p:blipFill>
        <p:spPr/>
      </p:pic>
      <p:sp>
        <p:nvSpPr>
          <p:cNvPr id="7" name="Text Placeholder 6">
            <a:extLst>
              <a:ext uri="{FF2B5EF4-FFF2-40B4-BE49-F238E27FC236}">
                <a16:creationId xmlns:a16="http://schemas.microsoft.com/office/drawing/2014/main" id="{4615201F-C25F-E02A-E5B9-551D5347D8DE}"/>
              </a:ext>
            </a:extLst>
          </p:cNvPr>
          <p:cNvSpPr>
            <a:spLocks noGrp="1"/>
          </p:cNvSpPr>
          <p:nvPr>
            <p:ph type="body" idx="15"/>
          </p:nvPr>
        </p:nvSpPr>
        <p:spPr/>
        <p:txBody>
          <a:bodyPr/>
          <a:lstStyle/>
          <a:p>
            <a:r>
              <a:rPr lang="en-US" dirty="0"/>
              <a:t>three</a:t>
            </a:r>
          </a:p>
        </p:txBody>
      </p:sp>
      <p:sp>
        <p:nvSpPr>
          <p:cNvPr id="12" name="Text Placeholder 11">
            <a:extLst>
              <a:ext uri="{FF2B5EF4-FFF2-40B4-BE49-F238E27FC236}">
                <a16:creationId xmlns:a16="http://schemas.microsoft.com/office/drawing/2014/main" id="{F2EE0554-4B11-BFC9-F4CC-37F1E198EBD3}"/>
              </a:ext>
            </a:extLst>
          </p:cNvPr>
          <p:cNvSpPr>
            <a:spLocks noGrp="1"/>
          </p:cNvSpPr>
          <p:nvPr>
            <p:ph type="body" idx="20"/>
          </p:nvPr>
        </p:nvSpPr>
        <p:spPr/>
        <p:txBody>
          <a:bodyPr/>
          <a:lstStyle/>
          <a:p>
            <a:r>
              <a:rPr lang="en-US" dirty="0"/>
              <a:t>Provide digital and graphical representation of stored values</a:t>
            </a:r>
          </a:p>
        </p:txBody>
      </p:sp>
      <p:pic>
        <p:nvPicPr>
          <p:cNvPr id="28" name="Picture Placeholder 27" descr="Wireless outline">
            <a:extLst>
              <a:ext uri="{FF2B5EF4-FFF2-40B4-BE49-F238E27FC236}">
                <a16:creationId xmlns:a16="http://schemas.microsoft.com/office/drawing/2014/main" id="{111FD543-AF55-85D8-8F00-A74E13ECFE06}"/>
              </a:ext>
            </a:extLst>
          </p:cNvPr>
          <p:cNvPicPr>
            <a:picLocks noGrp="1" noChangeAspect="1"/>
          </p:cNvPicPr>
          <p:nvPr>
            <p:ph type="pic" sz="quarter" idx="25"/>
          </p:nvPr>
        </p:nvPicPr>
        <p:blipFill rotWithShape="1">
          <a:blip r:embed="rId8">
            <a:extLst>
              <a:ext uri="{96DAC541-7B7A-43D3-8B79-37D633B846F1}">
                <asvg:svgBlip xmlns:asvg="http://schemas.microsoft.com/office/drawing/2016/SVG/main" r:embed="rId9"/>
              </a:ext>
            </a:extLst>
          </a:blip>
          <a:srcRect l="82" r="82"/>
          <a:stretch/>
        </p:blipFill>
        <p:spPr/>
      </p:pic>
      <p:sp>
        <p:nvSpPr>
          <p:cNvPr id="8" name="Text Placeholder 7">
            <a:extLst>
              <a:ext uri="{FF2B5EF4-FFF2-40B4-BE49-F238E27FC236}">
                <a16:creationId xmlns:a16="http://schemas.microsoft.com/office/drawing/2014/main" id="{FAC0EACC-920C-8DAB-3C82-72BB2DB8F417}"/>
              </a:ext>
            </a:extLst>
          </p:cNvPr>
          <p:cNvSpPr>
            <a:spLocks noGrp="1"/>
          </p:cNvSpPr>
          <p:nvPr>
            <p:ph type="body" idx="16"/>
          </p:nvPr>
        </p:nvSpPr>
        <p:spPr/>
        <p:txBody>
          <a:bodyPr/>
          <a:lstStyle/>
          <a:p>
            <a:r>
              <a:rPr lang="en-US" dirty="0"/>
              <a:t>four</a:t>
            </a:r>
          </a:p>
        </p:txBody>
      </p:sp>
      <p:sp>
        <p:nvSpPr>
          <p:cNvPr id="13" name="Text Placeholder 12">
            <a:extLst>
              <a:ext uri="{FF2B5EF4-FFF2-40B4-BE49-F238E27FC236}">
                <a16:creationId xmlns:a16="http://schemas.microsoft.com/office/drawing/2014/main" id="{4482DB0E-BFC5-6EA0-ED7E-2C1A27B3ADCE}"/>
              </a:ext>
            </a:extLst>
          </p:cNvPr>
          <p:cNvSpPr>
            <a:spLocks noGrp="1"/>
          </p:cNvSpPr>
          <p:nvPr>
            <p:ph type="body" idx="21"/>
          </p:nvPr>
        </p:nvSpPr>
        <p:spPr/>
        <p:txBody>
          <a:bodyPr/>
          <a:lstStyle/>
          <a:p>
            <a:r>
              <a:rPr lang="en-US" dirty="0"/>
              <a:t>Guarantee the apparatus educational value</a:t>
            </a:r>
          </a:p>
        </p:txBody>
      </p:sp>
      <p:pic>
        <p:nvPicPr>
          <p:cNvPr id="30" name="Picture Placeholder 29" descr="Network outline">
            <a:extLst>
              <a:ext uri="{FF2B5EF4-FFF2-40B4-BE49-F238E27FC236}">
                <a16:creationId xmlns:a16="http://schemas.microsoft.com/office/drawing/2014/main" id="{558A5BBC-FD0F-97B5-4AC5-7A33D237BC4D}"/>
              </a:ext>
            </a:extLst>
          </p:cNvPr>
          <p:cNvPicPr>
            <a:picLocks noGrp="1" noChangeAspect="1"/>
          </p:cNvPicPr>
          <p:nvPr>
            <p:ph type="pic" sz="quarter" idx="26"/>
          </p:nvPr>
        </p:nvPicPr>
        <p:blipFill rotWithShape="1">
          <a:blip r:embed="rId10">
            <a:extLst>
              <a:ext uri="{96DAC541-7B7A-43D3-8B79-37D633B846F1}">
                <asvg:svgBlip xmlns:asvg="http://schemas.microsoft.com/office/drawing/2016/SVG/main" r:embed="rId11"/>
              </a:ext>
            </a:extLst>
          </a:blip>
          <a:srcRect/>
          <a:stretch/>
        </p:blipFill>
        <p:spPr/>
      </p:pic>
      <p:sp>
        <p:nvSpPr>
          <p:cNvPr id="5" name="Text Placeholder 4">
            <a:extLst>
              <a:ext uri="{FF2B5EF4-FFF2-40B4-BE49-F238E27FC236}">
                <a16:creationId xmlns:a16="http://schemas.microsoft.com/office/drawing/2014/main" id="{FA844652-9E61-DD54-124F-5B9165C6C330}"/>
              </a:ext>
            </a:extLst>
          </p:cNvPr>
          <p:cNvSpPr>
            <a:spLocks noGrp="1"/>
          </p:cNvSpPr>
          <p:nvPr>
            <p:ph type="body" sz="quarter" idx="3"/>
          </p:nvPr>
        </p:nvSpPr>
        <p:spPr/>
        <p:txBody>
          <a:bodyPr/>
          <a:lstStyle/>
          <a:p>
            <a:r>
              <a:rPr lang="en-US" dirty="0"/>
              <a:t>five</a:t>
            </a:r>
          </a:p>
        </p:txBody>
      </p:sp>
      <p:sp>
        <p:nvSpPr>
          <p:cNvPr id="10" name="Text Placeholder 9">
            <a:extLst>
              <a:ext uri="{FF2B5EF4-FFF2-40B4-BE49-F238E27FC236}">
                <a16:creationId xmlns:a16="http://schemas.microsoft.com/office/drawing/2014/main" id="{5C75B409-1DFF-B9B8-3F72-4BDF79FA914D}"/>
              </a:ext>
            </a:extLst>
          </p:cNvPr>
          <p:cNvSpPr>
            <a:spLocks noGrp="1"/>
          </p:cNvSpPr>
          <p:nvPr>
            <p:ph type="body" sz="quarter" idx="18"/>
          </p:nvPr>
        </p:nvSpPr>
        <p:spPr/>
        <p:txBody>
          <a:bodyPr/>
          <a:lstStyle/>
          <a:p>
            <a:r>
              <a:rPr lang="en-US" dirty="0"/>
              <a:t>Make sure  the apparatus is versatile with lengths and thickness</a:t>
            </a:r>
          </a:p>
        </p:txBody>
      </p:sp>
      <p:sp>
        <p:nvSpPr>
          <p:cNvPr id="3" name="Text Placeholder 2">
            <a:extLst>
              <a:ext uri="{FF2B5EF4-FFF2-40B4-BE49-F238E27FC236}">
                <a16:creationId xmlns:a16="http://schemas.microsoft.com/office/drawing/2014/main" id="{92A6F68E-E7A4-A84E-C30D-3E5F505C0487}"/>
              </a:ext>
            </a:extLst>
          </p:cNvPr>
          <p:cNvSpPr>
            <a:spLocks noGrp="1"/>
          </p:cNvSpPr>
          <p:nvPr>
            <p:ph type="body" sz="quarter" idx="13"/>
          </p:nvPr>
        </p:nvSpPr>
        <p:spPr/>
        <p:txBody>
          <a:bodyPr/>
          <a:lstStyle/>
          <a:p>
            <a:r>
              <a:rPr lang="en-US" dirty="0"/>
              <a:t>YEAR 2025</a:t>
            </a:r>
          </a:p>
        </p:txBody>
      </p:sp>
      <p:sp>
        <p:nvSpPr>
          <p:cNvPr id="38" name="Slide Number Placeholder 37">
            <a:extLst>
              <a:ext uri="{FF2B5EF4-FFF2-40B4-BE49-F238E27FC236}">
                <a16:creationId xmlns:a16="http://schemas.microsoft.com/office/drawing/2014/main" id="{73EA7DFA-840C-C60B-C770-356361666618}"/>
              </a:ext>
            </a:extLst>
          </p:cNvPr>
          <p:cNvSpPr>
            <a:spLocks noGrp="1"/>
          </p:cNvSpPr>
          <p:nvPr>
            <p:ph type="sldNum" sz="quarter" idx="12"/>
          </p:nvPr>
        </p:nvSpPr>
        <p:spPr/>
        <p:txBody>
          <a:bodyPr/>
          <a:lstStyle/>
          <a:p>
            <a:fld id="{84D792B7-0397-C047-AE12-1A03F7E3DC83}" type="slidenum">
              <a:rPr lang="en-US" smtClean="0"/>
              <a:pPr/>
              <a:t>5</a:t>
            </a:fld>
            <a:endParaRPr lang="en-US" dirty="0"/>
          </a:p>
        </p:txBody>
      </p:sp>
      <p:sp>
        <p:nvSpPr>
          <p:cNvPr id="37" name="Footer Placeholder 36">
            <a:extLst>
              <a:ext uri="{FF2B5EF4-FFF2-40B4-BE49-F238E27FC236}">
                <a16:creationId xmlns:a16="http://schemas.microsoft.com/office/drawing/2014/main" id="{947472B9-8B6A-B6D9-CDE4-427F692E4E8D}"/>
              </a:ext>
            </a:extLst>
          </p:cNvPr>
          <p:cNvSpPr>
            <a:spLocks noGrp="1"/>
          </p:cNvSpPr>
          <p:nvPr>
            <p:ph type="ftr" sz="quarter" idx="11"/>
          </p:nvPr>
        </p:nvSpPr>
        <p:spPr/>
        <p:txBody>
          <a:bodyPr/>
          <a:lstStyle/>
          <a:p>
            <a:r>
              <a:rPr lang="en-US" dirty="0"/>
              <a:t>Vibration apparatus</a:t>
            </a:r>
          </a:p>
        </p:txBody>
      </p:sp>
      <p:sp>
        <p:nvSpPr>
          <p:cNvPr id="36" name="Date Placeholder 35">
            <a:extLst>
              <a:ext uri="{FF2B5EF4-FFF2-40B4-BE49-F238E27FC236}">
                <a16:creationId xmlns:a16="http://schemas.microsoft.com/office/drawing/2014/main" id="{2AC30668-7DA1-A900-B11F-674327C34915}"/>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425413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row of white marble pillars">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colorTemperature colorTemp="7980"/>
                    </a14:imgEffect>
                    <a14:imgEffect>
                      <a14:saturation sat="45000"/>
                    </a14:imgEffect>
                    <a14:imgEffect>
                      <a14:brightnessContrast bright="-67000" contrast="-41000"/>
                    </a14:imgEffect>
                  </a14:imgLayer>
                </a14:imgProps>
              </a:ext>
            </a:extLst>
          </a:blip>
          <a:srcRect/>
          <a:stretch/>
        </p:blipFill>
        <p:spPr/>
      </p:pic>
      <p:sp>
        <p:nvSpPr>
          <p:cNvPr id="3" name="Title 2">
            <a:extLst>
              <a:ext uri="{FF2B5EF4-FFF2-40B4-BE49-F238E27FC236}">
                <a16:creationId xmlns:a16="http://schemas.microsoft.com/office/drawing/2014/main" id="{A25B87C0-1FA0-EABB-EF67-261E89409AB6}"/>
              </a:ext>
            </a:extLst>
          </p:cNvPr>
          <p:cNvSpPr>
            <a:spLocks noGrp="1"/>
          </p:cNvSpPr>
          <p:nvPr>
            <p:ph type="title"/>
          </p:nvPr>
        </p:nvSpPr>
        <p:spPr/>
        <p:txBody>
          <a:bodyPr/>
          <a:lstStyle/>
          <a:p>
            <a:r>
              <a:rPr lang="en-US" dirty="0"/>
              <a:t>methodology</a:t>
            </a:r>
          </a:p>
        </p:txBody>
      </p:sp>
      <p:sp>
        <p:nvSpPr>
          <p:cNvPr id="4" name="Text Placeholder 3">
            <a:extLst>
              <a:ext uri="{FF2B5EF4-FFF2-40B4-BE49-F238E27FC236}">
                <a16:creationId xmlns:a16="http://schemas.microsoft.com/office/drawing/2014/main" id="{39AF711E-23B5-8216-7359-9690CF61DB82}"/>
              </a:ext>
            </a:extLst>
          </p:cNvPr>
          <p:cNvSpPr>
            <a:spLocks noGrp="1"/>
          </p:cNvSpPr>
          <p:nvPr>
            <p:ph type="body" idx="1"/>
          </p:nvPr>
        </p:nvSpPr>
        <p:spPr/>
        <p:txBody>
          <a:bodyPr/>
          <a:lstStyle/>
          <a:p>
            <a:r>
              <a:rPr lang="en-US" sz="1600" dirty="0"/>
              <a:t>Measuring natural Frequency</a:t>
            </a:r>
          </a:p>
        </p:txBody>
      </p:sp>
      <p:cxnSp>
        <p:nvCxnSpPr>
          <p:cNvPr id="8" name="Straight Connector 7">
            <a:extLst>
              <a:ext uri="{FF2B5EF4-FFF2-40B4-BE49-F238E27FC236}">
                <a16:creationId xmlns:a16="http://schemas.microsoft.com/office/drawing/2014/main" id="{F6371A21-ED92-D1B5-A557-2DD777A22027}"/>
              </a:ext>
              <a:ext uri="{C183D7F6-B498-43B3-948B-1728B52AA6E4}">
                <adec:decorative xmlns:adec="http://schemas.microsoft.com/office/drawing/2017/decorative" val="1"/>
              </a:ext>
            </a:extLst>
          </p:cNvPr>
          <p:cNvCxnSpPr>
            <a:cxnSpLocks/>
          </p:cNvCxnSpPr>
          <p:nvPr/>
        </p:nvCxnSpPr>
        <p:spPr>
          <a:xfrm>
            <a:off x="-12700" y="5282777"/>
            <a:ext cx="653547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FEEBC66-8A88-7748-D315-C8A4BDE779A2}"/>
              </a:ext>
              <a:ext uri="{C183D7F6-B498-43B3-948B-1728B52AA6E4}">
                <adec:decorative xmlns:adec="http://schemas.microsoft.com/office/drawing/2017/decorative" val="1"/>
              </a:ext>
            </a:extLst>
          </p:cNvPr>
          <p:cNvCxnSpPr>
            <a:cxnSpLocks/>
          </p:cNvCxnSpPr>
          <p:nvPr/>
        </p:nvCxnSpPr>
        <p:spPr>
          <a:xfrm>
            <a:off x="9696893" y="5282777"/>
            <a:ext cx="249510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33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207CC-F57D-C682-BCC1-97ABF3D06211}"/>
              </a:ext>
            </a:extLst>
          </p:cNvPr>
          <p:cNvSpPr>
            <a:spLocks noGrp="1"/>
          </p:cNvSpPr>
          <p:nvPr>
            <p:ph type="title"/>
          </p:nvPr>
        </p:nvSpPr>
        <p:spPr/>
        <p:txBody>
          <a:bodyPr/>
          <a:lstStyle/>
          <a:p>
            <a:r>
              <a:rPr lang="en-US" sz="3200" dirty="0"/>
              <a:t>components</a:t>
            </a:r>
          </a:p>
        </p:txBody>
      </p:sp>
      <p:sp>
        <p:nvSpPr>
          <p:cNvPr id="3" name="Text Placeholder 2">
            <a:extLst>
              <a:ext uri="{FF2B5EF4-FFF2-40B4-BE49-F238E27FC236}">
                <a16:creationId xmlns:a16="http://schemas.microsoft.com/office/drawing/2014/main" id="{90C12D66-2ED9-2378-9E40-AB8178B922D0}"/>
              </a:ext>
            </a:extLst>
          </p:cNvPr>
          <p:cNvSpPr>
            <a:spLocks noGrp="1"/>
          </p:cNvSpPr>
          <p:nvPr>
            <p:ph type="body" idx="1"/>
          </p:nvPr>
        </p:nvSpPr>
        <p:spPr/>
        <p:txBody>
          <a:bodyPr/>
          <a:lstStyle/>
          <a:p>
            <a:r>
              <a:rPr lang="en-US" dirty="0"/>
              <a:t>frame</a:t>
            </a:r>
          </a:p>
        </p:txBody>
      </p:sp>
      <p:sp>
        <p:nvSpPr>
          <p:cNvPr id="5" name="Text Placeholder 4">
            <a:extLst>
              <a:ext uri="{FF2B5EF4-FFF2-40B4-BE49-F238E27FC236}">
                <a16:creationId xmlns:a16="http://schemas.microsoft.com/office/drawing/2014/main" id="{3CF1C4FC-CCD5-21A7-3E28-F1237B3A4F19}"/>
              </a:ext>
            </a:extLst>
          </p:cNvPr>
          <p:cNvSpPr>
            <a:spLocks noGrp="1"/>
          </p:cNvSpPr>
          <p:nvPr>
            <p:ph type="body" idx="14"/>
          </p:nvPr>
        </p:nvSpPr>
        <p:spPr/>
        <p:txBody>
          <a:bodyPr/>
          <a:lstStyle/>
          <a:p>
            <a:r>
              <a:rPr lang="en-US" dirty="0"/>
              <a:t>Electric motor</a:t>
            </a:r>
          </a:p>
        </p:txBody>
      </p:sp>
      <p:sp>
        <p:nvSpPr>
          <p:cNvPr id="6" name="Text Placeholder 5">
            <a:extLst>
              <a:ext uri="{FF2B5EF4-FFF2-40B4-BE49-F238E27FC236}">
                <a16:creationId xmlns:a16="http://schemas.microsoft.com/office/drawing/2014/main" id="{642336D1-B6E9-A85E-2BAD-474E0CB192CB}"/>
              </a:ext>
            </a:extLst>
          </p:cNvPr>
          <p:cNvSpPr>
            <a:spLocks noGrp="1"/>
          </p:cNvSpPr>
          <p:nvPr>
            <p:ph type="body" idx="15"/>
          </p:nvPr>
        </p:nvSpPr>
        <p:spPr/>
        <p:txBody>
          <a:bodyPr/>
          <a:lstStyle/>
          <a:p>
            <a:r>
              <a:rPr lang="en-US" dirty="0"/>
              <a:t>Control box</a:t>
            </a:r>
          </a:p>
        </p:txBody>
      </p:sp>
      <p:sp>
        <p:nvSpPr>
          <p:cNvPr id="7" name="Text Placeholder 6">
            <a:extLst>
              <a:ext uri="{FF2B5EF4-FFF2-40B4-BE49-F238E27FC236}">
                <a16:creationId xmlns:a16="http://schemas.microsoft.com/office/drawing/2014/main" id="{21AAAA96-4376-00C3-B83B-688B4E1A7124}"/>
              </a:ext>
            </a:extLst>
          </p:cNvPr>
          <p:cNvSpPr>
            <a:spLocks noGrp="1"/>
          </p:cNvSpPr>
          <p:nvPr>
            <p:ph type="body" idx="17"/>
          </p:nvPr>
        </p:nvSpPr>
        <p:spPr/>
        <p:txBody>
          <a:bodyPr/>
          <a:lstStyle/>
          <a:p>
            <a:r>
              <a:rPr lang="en-US" dirty="0"/>
              <a:t>Supports vibration load</a:t>
            </a:r>
          </a:p>
        </p:txBody>
      </p:sp>
      <p:sp>
        <p:nvSpPr>
          <p:cNvPr id="9" name="Text Placeholder 8">
            <a:extLst>
              <a:ext uri="{FF2B5EF4-FFF2-40B4-BE49-F238E27FC236}">
                <a16:creationId xmlns:a16="http://schemas.microsoft.com/office/drawing/2014/main" id="{59C5E90A-B2DF-3D94-9F77-92E97E1F4928}"/>
              </a:ext>
            </a:extLst>
          </p:cNvPr>
          <p:cNvSpPr>
            <a:spLocks noGrp="1"/>
          </p:cNvSpPr>
          <p:nvPr>
            <p:ph type="body" idx="19"/>
          </p:nvPr>
        </p:nvSpPr>
        <p:spPr/>
        <p:txBody>
          <a:bodyPr/>
          <a:lstStyle/>
          <a:p>
            <a:r>
              <a:rPr lang="en-US" dirty="0"/>
              <a:t>Provides the vibration</a:t>
            </a:r>
          </a:p>
          <a:p>
            <a:endParaRPr lang="en-US" dirty="0"/>
          </a:p>
        </p:txBody>
      </p:sp>
      <p:sp>
        <p:nvSpPr>
          <p:cNvPr id="10" name="Text Placeholder 9">
            <a:extLst>
              <a:ext uri="{FF2B5EF4-FFF2-40B4-BE49-F238E27FC236}">
                <a16:creationId xmlns:a16="http://schemas.microsoft.com/office/drawing/2014/main" id="{A164E607-D2B0-611F-E588-60CE21453F58}"/>
              </a:ext>
            </a:extLst>
          </p:cNvPr>
          <p:cNvSpPr>
            <a:spLocks noGrp="1"/>
          </p:cNvSpPr>
          <p:nvPr>
            <p:ph type="body" idx="20"/>
          </p:nvPr>
        </p:nvSpPr>
        <p:spPr/>
        <p:txBody>
          <a:bodyPr/>
          <a:lstStyle/>
          <a:p>
            <a:r>
              <a:rPr lang="en-US" dirty="0"/>
              <a:t>Process the vibration</a:t>
            </a:r>
          </a:p>
        </p:txBody>
      </p:sp>
      <p:sp>
        <p:nvSpPr>
          <p:cNvPr id="30" name="Slide Number Placeholder 29">
            <a:extLst>
              <a:ext uri="{FF2B5EF4-FFF2-40B4-BE49-F238E27FC236}">
                <a16:creationId xmlns:a16="http://schemas.microsoft.com/office/drawing/2014/main" id="{6063E35B-2924-C719-73C0-F4B6C4375A7C}"/>
              </a:ext>
            </a:extLst>
          </p:cNvPr>
          <p:cNvSpPr>
            <a:spLocks noGrp="1"/>
          </p:cNvSpPr>
          <p:nvPr>
            <p:ph type="sldNum" sz="quarter" idx="12"/>
          </p:nvPr>
        </p:nvSpPr>
        <p:spPr/>
        <p:txBody>
          <a:bodyPr/>
          <a:lstStyle/>
          <a:p>
            <a:fld id="{84D792B7-0397-C047-AE12-1A03F7E3DC83}" type="slidenum">
              <a:rPr lang="en-US" smtClean="0"/>
              <a:pPr/>
              <a:t>7</a:t>
            </a:fld>
            <a:endParaRPr lang="en-US" dirty="0"/>
          </a:p>
        </p:txBody>
      </p:sp>
      <p:sp>
        <p:nvSpPr>
          <p:cNvPr id="29" name="Footer Placeholder 28">
            <a:extLst>
              <a:ext uri="{FF2B5EF4-FFF2-40B4-BE49-F238E27FC236}">
                <a16:creationId xmlns:a16="http://schemas.microsoft.com/office/drawing/2014/main" id="{1C90C860-71D7-3254-59BB-786E990A9343}"/>
              </a:ext>
            </a:extLst>
          </p:cNvPr>
          <p:cNvSpPr>
            <a:spLocks noGrp="1"/>
          </p:cNvSpPr>
          <p:nvPr>
            <p:ph type="ftr" sz="quarter" idx="11"/>
          </p:nvPr>
        </p:nvSpPr>
        <p:spPr/>
        <p:txBody>
          <a:bodyPr/>
          <a:lstStyle/>
          <a:p>
            <a:r>
              <a:rPr lang="en-US" dirty="0"/>
              <a:t>Vibration apparatus</a:t>
            </a:r>
          </a:p>
        </p:txBody>
      </p:sp>
      <p:sp>
        <p:nvSpPr>
          <p:cNvPr id="28" name="Date Placeholder 27">
            <a:extLst>
              <a:ext uri="{FF2B5EF4-FFF2-40B4-BE49-F238E27FC236}">
                <a16:creationId xmlns:a16="http://schemas.microsoft.com/office/drawing/2014/main" id="{45D533FC-E84E-4BFA-C0FB-9883BC2FA404}"/>
              </a:ext>
            </a:extLst>
          </p:cNvPr>
          <p:cNvSpPr>
            <a:spLocks noGrp="1"/>
          </p:cNvSpPr>
          <p:nvPr>
            <p:ph type="dt" sz="half" idx="10"/>
          </p:nvPr>
        </p:nvSpPr>
        <p:spPr/>
        <p:txBody>
          <a:bodyPr/>
          <a:lstStyle/>
          <a:p>
            <a:r>
              <a:rPr lang="en-US" dirty="0"/>
              <a:t>2025</a:t>
            </a:r>
          </a:p>
        </p:txBody>
      </p:sp>
      <p:pic>
        <p:nvPicPr>
          <p:cNvPr id="14" name="Picture Placeholder 13">
            <a:extLst>
              <a:ext uri="{FF2B5EF4-FFF2-40B4-BE49-F238E27FC236}">
                <a16:creationId xmlns:a16="http://schemas.microsoft.com/office/drawing/2014/main" id="{4822D9AA-F8B8-C02C-74B5-C14AF2E2DF5F}"/>
              </a:ext>
            </a:extLst>
          </p:cNvPr>
          <p:cNvPicPr>
            <a:picLocks noGrp="1" noChangeAspect="1"/>
          </p:cNvPicPr>
          <p:nvPr>
            <p:ph type="pic" sz="quarter" idx="24"/>
          </p:nvPr>
        </p:nvPicPr>
        <p:blipFill>
          <a:blip r:embed="rId2"/>
          <a:srcRect l="17327" r="17327"/>
          <a:stretch>
            <a:fillRect/>
          </a:stretch>
        </p:blipFill>
        <p:spPr>
          <a:prstGeom prst="rect">
            <a:avLst/>
          </a:prstGeom>
        </p:spPr>
      </p:pic>
      <p:pic>
        <p:nvPicPr>
          <p:cNvPr id="19" name="Picture Placeholder 18">
            <a:extLst>
              <a:ext uri="{FF2B5EF4-FFF2-40B4-BE49-F238E27FC236}">
                <a16:creationId xmlns:a16="http://schemas.microsoft.com/office/drawing/2014/main" id="{ECD25776-C391-2276-3F26-F1D2BC148DBA}"/>
              </a:ext>
            </a:extLst>
          </p:cNvPr>
          <p:cNvPicPr>
            <a:picLocks noGrp="1" noChangeAspect="1"/>
          </p:cNvPicPr>
          <p:nvPr>
            <p:ph type="pic" sz="quarter" idx="23"/>
          </p:nvPr>
        </p:nvPicPr>
        <p:blipFill>
          <a:blip r:embed="rId3"/>
          <a:srcRect l="9088" r="9088"/>
          <a:stretch>
            <a:fillRect/>
          </a:stretch>
        </p:blipFill>
        <p:spPr>
          <a:prstGeom prst="rect">
            <a:avLst/>
          </a:prstGeom>
        </p:spPr>
      </p:pic>
      <p:pic>
        <p:nvPicPr>
          <p:cNvPr id="25" name="Picture Placeholder 24">
            <a:extLst>
              <a:ext uri="{FF2B5EF4-FFF2-40B4-BE49-F238E27FC236}">
                <a16:creationId xmlns:a16="http://schemas.microsoft.com/office/drawing/2014/main" id="{5FEBCA18-A206-66A2-0367-43D441E74A97}"/>
              </a:ext>
            </a:extLst>
          </p:cNvPr>
          <p:cNvPicPr>
            <a:picLocks noGrp="1" noChangeAspect="1"/>
          </p:cNvPicPr>
          <p:nvPr>
            <p:ph type="pic" sz="quarter" idx="22"/>
          </p:nvPr>
        </p:nvPicPr>
        <p:blipFill>
          <a:blip r:embed="rId4"/>
          <a:srcRect l="19939" r="19939"/>
          <a:stretch>
            <a:fillRect/>
          </a:stretch>
        </p:blipFill>
        <p:spPr>
          <a:xfrm>
            <a:off x="616640" y="2852928"/>
            <a:ext cx="2016832" cy="2715768"/>
          </a:xfrm>
          <a:prstGeom prst="rect">
            <a:avLst/>
          </a:prstGeom>
        </p:spPr>
      </p:pic>
    </p:spTree>
    <p:extLst>
      <p:ext uri="{BB962C8B-B14F-4D97-AF65-F5344CB8AC3E}">
        <p14:creationId xmlns:p14="http://schemas.microsoft.com/office/powerpoint/2010/main" val="836935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5AFD3-F0EF-D088-D9F6-0111FE57B812}"/>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Result and discussion</a:t>
            </a:r>
            <a:endParaRPr lang="en-US" dirty="0"/>
          </a:p>
        </p:txBody>
      </p:sp>
      <p:graphicFrame>
        <p:nvGraphicFramePr>
          <p:cNvPr id="4" name="Table 4">
            <a:extLst>
              <a:ext uri="{FF2B5EF4-FFF2-40B4-BE49-F238E27FC236}">
                <a16:creationId xmlns:a16="http://schemas.microsoft.com/office/drawing/2014/main" id="{98AFEAF5-9B54-24D0-0679-F8275B7A4525}"/>
              </a:ext>
            </a:extLst>
          </p:cNvPr>
          <p:cNvGraphicFramePr>
            <a:graphicFrameLocks noGrp="1"/>
          </p:cNvGraphicFramePr>
          <p:nvPr>
            <p:ph idx="1"/>
            <p:extLst>
              <p:ext uri="{D42A27DB-BD31-4B8C-83A1-F6EECF244321}">
                <p14:modId xmlns:p14="http://schemas.microsoft.com/office/powerpoint/2010/main" val="2620952634"/>
              </p:ext>
            </p:extLst>
          </p:nvPr>
        </p:nvGraphicFramePr>
        <p:xfrm>
          <a:off x="987425" y="1757082"/>
          <a:ext cx="9162846" cy="4195484"/>
        </p:xfrm>
        <a:graphic>
          <a:graphicData uri="http://schemas.openxmlformats.org/drawingml/2006/table">
            <a:tbl>
              <a:tblPr firstRow="1" bandRow="1">
                <a:tableStyleId>{5C22544A-7EE6-4342-B048-85BDC9FD1C3A}</a:tableStyleId>
              </a:tblPr>
              <a:tblGrid>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795625">
                <a:tc>
                  <a:txBody>
                    <a:bodyPr/>
                    <a:lstStyle/>
                    <a:p>
                      <a:pPr algn="ctr"/>
                      <a:r>
                        <a:rPr lang="en-US" b="0" dirty="0">
                          <a:solidFill>
                            <a:schemeClr val="accent1"/>
                          </a:solidFill>
                          <a:latin typeface="Felix Titling" pitchFamily="82" charset="77"/>
                        </a:rPr>
                        <a:t>Length (mm)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Thickness (mm)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Experimental frequency (</a:t>
                      </a:r>
                      <a:r>
                        <a:rPr lang="en-US" b="0" dirty="0" err="1">
                          <a:solidFill>
                            <a:schemeClr val="accent1"/>
                          </a:solidFill>
                          <a:latin typeface="Felix Titling" pitchFamily="82" charset="77"/>
                        </a:rPr>
                        <a:t>hz</a:t>
                      </a:r>
                      <a:r>
                        <a:rPr lang="en-US" b="0" dirty="0">
                          <a:solidFill>
                            <a:schemeClr val="accent1"/>
                          </a:solidFill>
                          <a:latin typeface="Felix Titling" pitchFamily="82"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b="0" dirty="0">
                          <a:solidFill>
                            <a:schemeClr val="accent1"/>
                          </a:solidFill>
                          <a:latin typeface="Felix Titling" pitchFamily="82" charset="77"/>
                        </a:rPr>
                        <a:t>Calculated frequency (</a:t>
                      </a:r>
                      <a:r>
                        <a:rPr lang="en-US" b="0" dirty="0" err="1">
                          <a:solidFill>
                            <a:schemeClr val="accent1"/>
                          </a:solidFill>
                          <a:latin typeface="Felix Titling" pitchFamily="82" charset="77"/>
                        </a:rPr>
                        <a:t>hz</a:t>
                      </a:r>
                      <a:r>
                        <a:rPr lang="en-US" b="0" dirty="0">
                          <a:solidFill>
                            <a:schemeClr val="accent1"/>
                          </a:solidFill>
                          <a:latin typeface="Felix Titling" pitchFamily="82" charset="77"/>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563719">
                <a:tc>
                  <a:txBody>
                    <a:bodyPr/>
                    <a:lstStyle/>
                    <a:p>
                      <a:pPr algn="ctr"/>
                      <a:r>
                        <a:rPr lang="en-US" dirty="0">
                          <a:solidFill>
                            <a:schemeClr val="accent2">
                              <a:lumMod val="50000"/>
                            </a:schemeClr>
                          </a:solidFill>
                          <a:latin typeface="Avenir Next LT Pro" panose="020B0504020202020204" pitchFamily="34" charset="77"/>
                        </a:rPr>
                        <a:t>1200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50.3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52.4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564948">
                <a:tc>
                  <a:txBody>
                    <a:bodyPr/>
                    <a:lstStyle/>
                    <a:p>
                      <a:pPr algn="ctr"/>
                      <a:r>
                        <a:rPr lang="en-US" dirty="0">
                          <a:solidFill>
                            <a:schemeClr val="accent2">
                              <a:lumMod val="50000"/>
                            </a:schemeClr>
                          </a:solidFill>
                          <a:latin typeface="Avenir Next LT Pro" panose="020B0504020202020204" pitchFamily="34" charset="77"/>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77.2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567807">
                <a:tc>
                  <a:txBody>
                    <a:bodyPr/>
                    <a:lstStyle/>
                    <a:p>
                      <a:pPr algn="ctr"/>
                      <a:r>
                        <a:rPr lang="en-US" dirty="0">
                          <a:solidFill>
                            <a:schemeClr val="accent2">
                              <a:lumMod val="50000"/>
                            </a:schemeClr>
                          </a:solidFill>
                          <a:latin typeface="Avenir Next LT Pro" panose="020B0504020202020204" pitchFamily="34" charset="77"/>
                        </a:rPr>
                        <a:t>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119.2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120.3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567795">
                <a:tc>
                  <a:txBody>
                    <a:bodyPr/>
                    <a:lstStyle/>
                    <a:p>
                      <a:pPr algn="ctr"/>
                      <a:r>
                        <a:rPr lang="en-US" dirty="0">
                          <a:solidFill>
                            <a:schemeClr val="accent2">
                              <a:lumMod val="50000"/>
                            </a:schemeClr>
                          </a:solidFill>
                          <a:latin typeface="Avenir Next LT Pro" panose="020B0504020202020204" pitchFamily="34" charset="77"/>
                        </a:rPr>
                        <a:t>1200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110.1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112.8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r h="567795">
                <a:tc>
                  <a:txBody>
                    <a:bodyPr/>
                    <a:lstStyle/>
                    <a:p>
                      <a:pPr algn="ctr"/>
                      <a:r>
                        <a:rPr lang="en-US" dirty="0">
                          <a:solidFill>
                            <a:schemeClr val="accent2">
                              <a:lumMod val="50000"/>
                            </a:schemeClr>
                          </a:solidFill>
                          <a:latin typeface="Avenir Next LT Pro" panose="020B0504020202020204" pitchFamily="34" charset="77"/>
                        </a:rPr>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161.1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dirty="0">
                          <a:solidFill>
                            <a:schemeClr val="accent2">
                              <a:lumMod val="50000"/>
                            </a:schemeClr>
                          </a:solidFill>
                          <a:latin typeface="Avenir Next LT Pro" panose="020B0504020202020204" pitchFamily="34" charset="77"/>
                        </a:rPr>
                        <a:t>162.5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84028863"/>
                  </a:ext>
                </a:extLst>
              </a:tr>
              <a:tr h="567795">
                <a:tc>
                  <a:txBody>
                    <a:bodyPr/>
                    <a:lstStyle/>
                    <a:p>
                      <a:pPr algn="ctr"/>
                      <a:r>
                        <a:rPr lang="en-US" dirty="0">
                          <a:solidFill>
                            <a:schemeClr val="accent2">
                              <a:lumMod val="50000"/>
                            </a:schemeClr>
                          </a:solidFill>
                          <a:latin typeface="Avenir Next LT Pro" panose="020B0504020202020204" pitchFamily="34" charset="77"/>
                        </a:rPr>
                        <a:t>800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7.8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249.8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dirty="0">
                          <a:solidFill>
                            <a:schemeClr val="accent2">
                              <a:lumMod val="50000"/>
                            </a:schemeClr>
                          </a:solidFill>
                          <a:latin typeface="Avenir Next LT Pro" panose="020B0504020202020204" pitchFamily="34" charset="77"/>
                        </a:rPr>
                        <a:t>252.9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278849034"/>
                  </a:ext>
                </a:extLst>
              </a:tr>
            </a:tbl>
          </a:graphicData>
        </a:graphic>
      </p:graphicFrame>
      <p:sp>
        <p:nvSpPr>
          <p:cNvPr id="6" name="Slide Number Placeholder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a:lstStyle/>
          <a:p>
            <a:fld id="{84D792B7-0397-C047-AE12-1A03F7E3DC83}" type="slidenum">
              <a:rPr lang="en-US" smtClean="0"/>
              <a:t>8</a:t>
            </a:fld>
            <a:endParaRPr lang="en-US" dirty="0"/>
          </a:p>
        </p:txBody>
      </p:sp>
      <p:sp>
        <p:nvSpPr>
          <p:cNvPr id="5" name="Footer Placeholder 4">
            <a:extLst>
              <a:ext uri="{FF2B5EF4-FFF2-40B4-BE49-F238E27FC236}">
                <a16:creationId xmlns:a16="http://schemas.microsoft.com/office/drawing/2014/main" id="{73A0704B-DC40-1BB3-5C20-8E865815B623}"/>
              </a:ext>
            </a:extLst>
          </p:cNvPr>
          <p:cNvSpPr>
            <a:spLocks noGrp="1"/>
          </p:cNvSpPr>
          <p:nvPr>
            <p:ph type="ftr" sz="quarter" idx="11"/>
          </p:nvPr>
        </p:nvSpPr>
        <p:spPr/>
        <p:txBody>
          <a:bodyPr/>
          <a:lstStyle/>
          <a:p>
            <a:r>
              <a:rPr lang="en-US" dirty="0"/>
              <a:t>Vibration apparatus</a:t>
            </a:r>
          </a:p>
        </p:txBody>
      </p:sp>
      <p:sp>
        <p:nvSpPr>
          <p:cNvPr id="3" name="Date Placeholder 2">
            <a:extLst>
              <a:ext uri="{FF2B5EF4-FFF2-40B4-BE49-F238E27FC236}">
                <a16:creationId xmlns:a16="http://schemas.microsoft.com/office/drawing/2014/main" id="{E86D0F1C-0C5D-BE89-49DE-F1F7DF191B2A}"/>
              </a:ext>
            </a:extLst>
          </p:cNvPr>
          <p:cNvSpPr>
            <a:spLocks noGrp="1"/>
          </p:cNvSpPr>
          <p:nvPr>
            <p:ph type="dt" sz="half" idx="10"/>
          </p:nvPr>
        </p:nvSpPr>
        <p:spPr/>
        <p:txBody>
          <a:bodyPr/>
          <a:lstStyle/>
          <a:p>
            <a:r>
              <a:rPr lang="en-US" dirty="0"/>
              <a:t>2025</a:t>
            </a:r>
          </a:p>
        </p:txBody>
      </p:sp>
      <p:sp>
        <p:nvSpPr>
          <p:cNvPr id="7" name="TextBox 6">
            <a:extLst>
              <a:ext uri="{FF2B5EF4-FFF2-40B4-BE49-F238E27FC236}">
                <a16:creationId xmlns:a16="http://schemas.microsoft.com/office/drawing/2014/main" id="{BE2E2672-A626-EFF0-550A-CBD326C03DC5}"/>
              </a:ext>
            </a:extLst>
          </p:cNvPr>
          <p:cNvSpPr txBox="1"/>
          <p:nvPr/>
        </p:nvSpPr>
        <p:spPr>
          <a:xfrm>
            <a:off x="1091769" y="1303662"/>
            <a:ext cx="9433095" cy="369332"/>
          </a:xfrm>
          <a:prstGeom prst="rect">
            <a:avLst/>
          </a:prstGeom>
          <a:noFill/>
        </p:spPr>
        <p:txBody>
          <a:bodyPr wrap="none" rtlCol="0">
            <a:spAutoFit/>
          </a:bodyPr>
          <a:lstStyle/>
          <a:p>
            <a:r>
              <a:rPr lang="en-US" b="1" dirty="0"/>
              <a:t>Table 1: Raw data of the Natural Frequency obtained varying Length and Thickness</a:t>
            </a:r>
            <a:endParaRPr lang="en-NG" b="1" dirty="0"/>
          </a:p>
        </p:txBody>
      </p:sp>
      <p:sp>
        <p:nvSpPr>
          <p:cNvPr id="8" name="TextBox 7">
            <a:extLst>
              <a:ext uri="{FF2B5EF4-FFF2-40B4-BE49-F238E27FC236}">
                <a16:creationId xmlns:a16="http://schemas.microsoft.com/office/drawing/2014/main" id="{7A3C3ABB-DF7C-64C5-2A03-99AA36CD9678}"/>
              </a:ext>
            </a:extLst>
          </p:cNvPr>
          <p:cNvSpPr txBox="1"/>
          <p:nvPr/>
        </p:nvSpPr>
        <p:spPr>
          <a:xfrm>
            <a:off x="888569" y="5996893"/>
            <a:ext cx="8817478" cy="369332"/>
          </a:xfrm>
          <a:prstGeom prst="rect">
            <a:avLst/>
          </a:prstGeom>
          <a:noFill/>
        </p:spPr>
        <p:txBody>
          <a:bodyPr wrap="none" rtlCol="0">
            <a:spAutoFit/>
          </a:bodyPr>
          <a:lstStyle/>
          <a:p>
            <a:r>
              <a:rPr lang="en-US" dirty="0"/>
              <a:t>Material: mild steel	Temperature: 296K	Beam type: Simply supported</a:t>
            </a:r>
            <a:endParaRPr lang="en-NG" dirty="0"/>
          </a:p>
        </p:txBody>
      </p:sp>
    </p:spTree>
    <p:extLst>
      <p:ext uri="{BB962C8B-B14F-4D97-AF65-F5344CB8AC3E}">
        <p14:creationId xmlns:p14="http://schemas.microsoft.com/office/powerpoint/2010/main" val="48105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3F36-81D0-6B02-A324-315BEB5BD14B}"/>
              </a:ext>
            </a:extLst>
          </p:cNvPr>
          <p:cNvSpPr>
            <a:spLocks noGrp="1"/>
          </p:cNvSpPr>
          <p:nvPr>
            <p:ph type="title"/>
          </p:nvPr>
        </p:nvSpPr>
        <p:spPr/>
        <p:txBody>
          <a:bodyPr/>
          <a:lstStyle/>
          <a:p>
            <a:r>
              <a:rPr lang="en-US" sz="4000" dirty="0">
                <a:latin typeface="Felix Titling" panose="020F0502020204030204" pitchFamily="34" charset="0"/>
                <a:cs typeface="Felix Titling" panose="020F0502020204030204" pitchFamily="34" charset="0"/>
              </a:rPr>
              <a:t>Graphical representation</a:t>
            </a:r>
            <a:endParaRPr lang="en-US" dirty="0"/>
          </a:p>
        </p:txBody>
      </p:sp>
      <p:graphicFrame>
        <p:nvGraphicFramePr>
          <p:cNvPr id="4" name="Content Placeholder 5" descr="bar chart">
            <a:extLst>
              <a:ext uri="{FF2B5EF4-FFF2-40B4-BE49-F238E27FC236}">
                <a16:creationId xmlns:a16="http://schemas.microsoft.com/office/drawing/2014/main" id="{ADE41861-1559-0F81-2DBE-FD71EF44911B}"/>
              </a:ext>
            </a:extLst>
          </p:cNvPr>
          <p:cNvGraphicFramePr>
            <a:graphicFrameLocks noGrp="1"/>
          </p:cNvGraphicFramePr>
          <p:nvPr>
            <p:ph idx="1"/>
            <p:extLst>
              <p:ext uri="{D42A27DB-BD31-4B8C-83A1-F6EECF244321}">
                <p14:modId xmlns:p14="http://schemas.microsoft.com/office/powerpoint/2010/main" val="1271150987"/>
              </p:ext>
            </p:extLst>
          </p:nvPr>
        </p:nvGraphicFramePr>
        <p:xfrm>
          <a:off x="987425" y="1444626"/>
          <a:ext cx="10287000" cy="4750692"/>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5">
            <a:extLst>
              <a:ext uri="{FF2B5EF4-FFF2-40B4-BE49-F238E27FC236}">
                <a16:creationId xmlns:a16="http://schemas.microsoft.com/office/drawing/2014/main" id="{4281C962-E1A1-9F72-9DC0-11EE1CD223C7}"/>
              </a:ext>
            </a:extLst>
          </p:cNvPr>
          <p:cNvSpPr>
            <a:spLocks noGrp="1"/>
          </p:cNvSpPr>
          <p:nvPr>
            <p:ph type="sldNum" sz="quarter" idx="12"/>
          </p:nvPr>
        </p:nvSpPr>
        <p:spPr/>
        <p:txBody>
          <a:bodyPr/>
          <a:lstStyle/>
          <a:p>
            <a:fld id="{84D792B7-0397-C047-AE12-1A03F7E3DC83}" type="slidenum">
              <a:rPr lang="en-US" smtClean="0"/>
              <a:t>9</a:t>
            </a:fld>
            <a:endParaRPr lang="en-US" dirty="0"/>
          </a:p>
        </p:txBody>
      </p:sp>
      <p:sp>
        <p:nvSpPr>
          <p:cNvPr id="5" name="Footer Placeholder 4">
            <a:extLst>
              <a:ext uri="{FF2B5EF4-FFF2-40B4-BE49-F238E27FC236}">
                <a16:creationId xmlns:a16="http://schemas.microsoft.com/office/drawing/2014/main" id="{8B2AB8C7-9C66-B919-A228-78E31C859A12}"/>
              </a:ext>
            </a:extLst>
          </p:cNvPr>
          <p:cNvSpPr>
            <a:spLocks noGrp="1"/>
          </p:cNvSpPr>
          <p:nvPr>
            <p:ph type="ftr" sz="quarter" idx="11"/>
          </p:nvPr>
        </p:nvSpPr>
        <p:spPr/>
        <p:txBody>
          <a:bodyPr/>
          <a:lstStyle/>
          <a:p>
            <a:r>
              <a:rPr lang="en-US" dirty="0"/>
              <a:t>Vibration apparatus</a:t>
            </a:r>
          </a:p>
        </p:txBody>
      </p:sp>
      <p:sp>
        <p:nvSpPr>
          <p:cNvPr id="3" name="Date Placeholder 2">
            <a:extLst>
              <a:ext uri="{FF2B5EF4-FFF2-40B4-BE49-F238E27FC236}">
                <a16:creationId xmlns:a16="http://schemas.microsoft.com/office/drawing/2014/main" id="{537D96E2-CFC2-D9C7-9D93-34CF4E4D4EB0}"/>
              </a:ext>
            </a:extLst>
          </p:cNvPr>
          <p:cNvSpPr>
            <a:spLocks noGrp="1"/>
          </p:cNvSpPr>
          <p:nvPr>
            <p:ph type="dt" sz="half" idx="10"/>
          </p:nvPr>
        </p:nvSpPr>
        <p:spPr/>
        <p:txBody>
          <a:bodyPr/>
          <a:lstStyle/>
          <a:p>
            <a:r>
              <a:rPr lang="en-US" dirty="0"/>
              <a:t>2025</a:t>
            </a:r>
          </a:p>
        </p:txBody>
      </p:sp>
    </p:spTree>
    <p:extLst>
      <p:ext uri="{BB962C8B-B14F-4D97-AF65-F5344CB8AC3E}">
        <p14:creationId xmlns:p14="http://schemas.microsoft.com/office/powerpoint/2010/main" val="4262292192"/>
      </p:ext>
    </p:extLst>
  </p:cSld>
  <p:clrMapOvr>
    <a:masterClrMapping/>
  </p:clrMapOvr>
</p:sld>
</file>

<file path=ppt/theme/theme1.xml><?xml version="1.0" encoding="utf-8"?>
<a:theme xmlns:a="http://schemas.openxmlformats.org/drawingml/2006/main" name="Office Them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y-Design-Berlin-Presentation_Win32_SW_v11" id="{A1E1012F-E9F8-4F40-92C8-C50A5DD6BDB3}" vid="{84DD5023-C7E9-4B03-B2A5-92320E38EF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C741A42-9646-4B63-A6BC-7DA2EE5F87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3.xml><?xml version="1.0" encoding="utf-8"?>
<ds:datastoreItem xmlns:ds="http://schemas.openxmlformats.org/officeDocument/2006/customXml" ds:itemID="{339B373E-6FDE-4773-A0C6-CDA9846E30C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City design</Template>
  <TotalTime>156</TotalTime>
  <Words>497</Words>
  <Application>Microsoft Office PowerPoint</Application>
  <PresentationFormat>Widescreen</PresentationFormat>
  <Paragraphs>113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Calibri</vt:lpstr>
      <vt:lpstr>Felix Titling</vt:lpstr>
      <vt:lpstr>Gill Sans Nova Light</vt:lpstr>
      <vt:lpstr>Wingdings</vt:lpstr>
      <vt:lpstr>Office Theme</vt:lpstr>
      <vt:lpstr>DESIGN AND DEVELOPMENT OF AN APPARATUS FOR DEMONSTRATING THE NATURAL FREQUENCY OF A VIBRATING SYSTEM.</vt:lpstr>
      <vt:lpstr>Agenda</vt:lpstr>
      <vt:lpstr>INTRODUCTION</vt:lpstr>
      <vt:lpstr>Problem statement</vt:lpstr>
      <vt:lpstr>objectives</vt:lpstr>
      <vt:lpstr>methodology</vt:lpstr>
      <vt:lpstr>components</vt:lpstr>
      <vt:lpstr>Result and discussion</vt:lpstr>
      <vt:lpstr>Graphical representation</vt:lpstr>
      <vt:lpstr>conclusion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Nkechukwu Ogbonna</dc:creator>
  <cp:lastModifiedBy>Nkechukwu Ogbonna</cp:lastModifiedBy>
  <cp:revision>2</cp:revision>
  <dcterms:created xsi:type="dcterms:W3CDTF">2025-02-06T03:15:23Z</dcterms:created>
  <dcterms:modified xsi:type="dcterms:W3CDTF">2026-01-06T02:16:13Z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